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10691813" cy="7559675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891944-F46D-2695-F724-21E0B8ED8F05}" v="39" dt="2026-10-05T09:47:20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a Mollaschi" userId="S::michela.mollaschi@asst-melegnano-martesana.it::ce07d6b5-aa6c-466b-8815-325e37db150d" providerId="AD" clId="Web-{11891944-F46D-2695-F724-21E0B8ED8F05}"/>
    <pc:docChg chg="modSld">
      <pc:chgData name="Michela Mollaschi" userId="S::michela.mollaschi@asst-melegnano-martesana.it::ce07d6b5-aa6c-466b-8815-325e37db150d" providerId="AD" clId="Web-{11891944-F46D-2695-F724-21E0B8ED8F05}" dt="2026-10-05T09:47:20.704" v="23" actId="20577"/>
      <pc:docMkLst>
        <pc:docMk/>
      </pc:docMkLst>
      <pc:sldChg chg="modSp">
        <pc:chgData name="Michela Mollaschi" userId="S::michela.mollaschi@asst-melegnano-martesana.it::ce07d6b5-aa6c-466b-8815-325e37db150d" providerId="AD" clId="Web-{11891944-F46D-2695-F724-21E0B8ED8F05}" dt="2026-10-05T09:47:20.704" v="23" actId="20577"/>
        <pc:sldMkLst>
          <pc:docMk/>
          <pc:sldMk cId="0" sldId="256"/>
        </pc:sldMkLst>
        <pc:spChg chg="mod">
          <ac:chgData name="Michela Mollaschi" userId="S::michela.mollaschi@asst-melegnano-martesana.it::ce07d6b5-aa6c-466b-8815-325e37db150d" providerId="AD" clId="Web-{11891944-F46D-2695-F724-21E0B8ED8F05}" dt="2026-10-05T09:47:20.704" v="23" actId="20577"/>
          <ac:spMkLst>
            <pc:docMk/>
            <pc:sldMk cId="0" sldId="256"/>
            <ac:spMk id="8" creationId="{84804F3C-2609-7C83-4A9E-9BB1553CAB7E}"/>
          </ac:spMkLst>
        </pc:spChg>
      </pc:sldChg>
      <pc:sldChg chg="modSp">
        <pc:chgData name="Michela Mollaschi" userId="S::michela.mollaschi@asst-melegnano-martesana.it::ce07d6b5-aa6c-466b-8815-325e37db150d" providerId="AD" clId="Web-{11891944-F46D-2695-F724-21E0B8ED8F05}" dt="2026-10-05T09:47:08.767" v="20" actId="20577"/>
        <pc:sldMkLst>
          <pc:docMk/>
          <pc:sldMk cId="4096879924" sldId="257"/>
        </pc:sldMkLst>
        <pc:spChg chg="mod">
          <ac:chgData name="Michela Mollaschi" userId="S::michela.mollaschi@asst-melegnano-martesana.it::ce07d6b5-aa6c-466b-8815-325e37db150d" providerId="AD" clId="Web-{11891944-F46D-2695-F724-21E0B8ED8F05}" dt="2026-10-05T09:47:08.767" v="20" actId="20577"/>
          <ac:spMkLst>
            <pc:docMk/>
            <pc:sldMk cId="4096879924" sldId="257"/>
            <ac:spMk id="5" creationId="{0EFC58DE-8C80-FA71-B515-28BCC08EEC60}"/>
          </ac:spMkLst>
        </pc:spChg>
      </pc:sldChg>
      <pc:sldChg chg="modSp">
        <pc:chgData name="Michela Mollaschi" userId="S::michela.mollaschi@asst-melegnano-martesana.it::ce07d6b5-aa6c-466b-8815-325e37db150d" providerId="AD" clId="Web-{11891944-F46D-2695-F724-21E0B8ED8F05}" dt="2026-10-05T09:47:03.470" v="19" actId="20577"/>
        <pc:sldMkLst>
          <pc:docMk/>
          <pc:sldMk cId="3006379480" sldId="258"/>
        </pc:sldMkLst>
        <pc:spChg chg="mod">
          <ac:chgData name="Michela Mollaschi" userId="S::michela.mollaschi@asst-melegnano-martesana.it::ce07d6b5-aa6c-466b-8815-325e37db150d" providerId="AD" clId="Web-{11891944-F46D-2695-F724-21E0B8ED8F05}" dt="2026-10-05T09:47:03.470" v="19" actId="20577"/>
          <ac:spMkLst>
            <pc:docMk/>
            <pc:sldMk cId="3006379480" sldId="258"/>
            <ac:spMk id="10" creationId="{640ACCD9-6346-8E12-391C-DD1EDACB21D9}"/>
          </ac:spMkLst>
        </pc:spChg>
      </pc:sldChg>
      <pc:sldChg chg="modSp">
        <pc:chgData name="Michela Mollaschi" userId="S::michela.mollaschi@asst-melegnano-martesana.it::ce07d6b5-aa6c-466b-8815-325e37db150d" providerId="AD" clId="Web-{11891944-F46D-2695-F724-21E0B8ED8F05}" dt="2026-10-05T09:46:45.173" v="14" actId="20577"/>
        <pc:sldMkLst>
          <pc:docMk/>
          <pc:sldMk cId="4016833169" sldId="259"/>
        </pc:sldMkLst>
        <pc:spChg chg="mod">
          <ac:chgData name="Michela Mollaschi" userId="S::michela.mollaschi@asst-melegnano-martesana.it::ce07d6b5-aa6c-466b-8815-325e37db150d" providerId="AD" clId="Web-{11891944-F46D-2695-F724-21E0B8ED8F05}" dt="2026-10-05T09:46:45.173" v="14" actId="20577"/>
          <ac:spMkLst>
            <pc:docMk/>
            <pc:sldMk cId="4016833169" sldId="259"/>
            <ac:spMk id="15" creationId="{7CB73B2B-FFE1-9158-E8B6-5A42C7B1559D}"/>
          </ac:spMkLst>
        </pc:spChg>
      </pc:sldChg>
      <pc:sldChg chg="addSp modSp">
        <pc:chgData name="Michela Mollaschi" userId="S::michela.mollaschi@asst-melegnano-martesana.it::ce07d6b5-aa6c-466b-8815-325e37db150d" providerId="AD" clId="Web-{11891944-F46D-2695-F724-21E0B8ED8F05}" dt="2026-10-05T09:46:59.110" v="18" actId="20577"/>
        <pc:sldMkLst>
          <pc:docMk/>
          <pc:sldMk cId="3504546613" sldId="260"/>
        </pc:sldMkLst>
        <pc:spChg chg="add mod">
          <ac:chgData name="Michela Mollaschi" userId="S::michela.mollaschi@asst-melegnano-martesana.it::ce07d6b5-aa6c-466b-8815-325e37db150d" providerId="AD" clId="Web-{11891944-F46D-2695-F724-21E0B8ED8F05}" dt="2026-10-05T09:46:59.110" v="18" actId="20577"/>
          <ac:spMkLst>
            <pc:docMk/>
            <pc:sldMk cId="3504546613" sldId="260"/>
            <ac:spMk id="4" creationId="{EB1C0A25-3821-D276-4AAD-20CE49BFA5FB}"/>
          </ac:spMkLst>
        </pc:spChg>
      </pc:sldChg>
      <pc:sldChg chg="addSp delSp modSp">
        <pc:chgData name="Michela Mollaschi" userId="S::michela.mollaschi@asst-melegnano-martesana.it::ce07d6b5-aa6c-466b-8815-325e37db150d" providerId="AD" clId="Web-{11891944-F46D-2695-F724-21E0B8ED8F05}" dt="2026-10-05T09:46:55.626" v="17"/>
        <pc:sldMkLst>
          <pc:docMk/>
          <pc:sldMk cId="2468285403" sldId="261"/>
        </pc:sldMkLst>
        <pc:spChg chg="add del mod">
          <ac:chgData name="Michela Mollaschi" userId="S::michela.mollaschi@asst-melegnano-martesana.it::ce07d6b5-aa6c-466b-8815-325e37db150d" providerId="AD" clId="Web-{11891944-F46D-2695-F724-21E0B8ED8F05}" dt="2026-10-05T09:46:55.626" v="17"/>
          <ac:spMkLst>
            <pc:docMk/>
            <pc:sldMk cId="2468285403" sldId="261"/>
            <ac:spMk id="5" creationId="{3B474136-D3AE-1AA5-5678-5F83B4255F2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it-IT" sz="4400" b="0" strike="noStrike" spc="-1">
                <a:latin typeface="Arial"/>
              </a:rPr>
              <a:t>Fai clic per spostare la diapositiva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it-IT" sz="2000" b="0" strike="noStrike" spc="-1">
                <a:latin typeface="Arial"/>
              </a:rPr>
              <a:t>Fai clic per modificare il formato delle note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it-IT" sz="1400" b="0" strike="noStrike" spc="-1">
                <a:latin typeface="Times New Roman"/>
              </a:rPr>
              <a:t>&lt;intestazione&gt;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it-IT" sz="1400" b="0" strike="noStrike" spc="-1">
                <a:latin typeface="Times New Roman"/>
              </a:rPr>
              <a:t>&lt;data/ora&gt;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it-IT" sz="1400" b="0" strike="noStrike" spc="-1">
                <a:latin typeface="Times New Roman"/>
              </a:rPr>
              <a:t>&lt;piè di pagina&gt;</a:t>
            </a:r>
          </a:p>
        </p:txBody>
      </p:sp>
      <p:sp>
        <p:nvSpPr>
          <p:cNvPr id="44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3F0920CB-2F39-4899-B8FD-46EC54A47049}" type="slidenum">
              <a:rPr lang="it-IT" sz="1400" b="0" strike="noStrike" spc="-1">
                <a:latin typeface="Times New Roman"/>
              </a:rPr>
              <a:t>‹N›</a:t>
            </a:fld>
            <a:endParaRPr lang="it-IT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6488" y="1279525"/>
            <a:ext cx="4883150" cy="3452813"/>
          </a:xfrm>
          <a:prstGeom prst="rect">
            <a:avLst/>
          </a:prstGeom>
        </p:spPr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709560" y="4925880"/>
            <a:ext cx="5676120" cy="40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49" name="Figura a mano libera 116"/>
          <p:cNvSpPr/>
          <p:nvPr/>
        </p:nvSpPr>
        <p:spPr>
          <a:xfrm>
            <a:off x="4021200" y="9721800"/>
            <a:ext cx="3074040" cy="51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3360" algn="l"/>
                <a:tab pos="10772640" algn="l"/>
                <a:tab pos="10774080" algn="l"/>
                <a:tab pos="10775880" algn="l"/>
                <a:tab pos="10777320" algn="l"/>
                <a:tab pos="10779120" algn="l"/>
                <a:tab pos="10780560" algn="l"/>
                <a:tab pos="10782000" algn="l"/>
              </a:tabLst>
            </a:pPr>
            <a:fld id="{2E4A9142-EB73-4323-AA2A-9A23DD97C652}" type="slidenum">
              <a:rPr lang="it-IT" sz="1300" b="0" strike="noStrike" spc="-1">
                <a:solidFill>
                  <a:srgbClr val="000000"/>
                </a:solidFill>
                <a:latin typeface="Calibri"/>
                <a:ea typeface="+mn-ea"/>
              </a:rPr>
              <a:t>1</a:t>
            </a:fld>
            <a:endParaRPr lang="it-IT" sz="13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E7C27-A055-AA8F-E2E4-35264B6D3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>
            <a:extLst>
              <a:ext uri="{FF2B5EF4-FFF2-40B4-BE49-F238E27FC236}">
                <a16:creationId xmlns:a16="http://schemas.microsoft.com/office/drawing/2014/main" id="{226C7C94-827A-468D-B906-E8C76ED37F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1279525"/>
            <a:ext cx="4883150" cy="3452813"/>
          </a:xfrm>
          <a:prstGeom prst="rect">
            <a:avLst/>
          </a:prstGeom>
        </p:spPr>
      </p:sp>
      <p:sp>
        <p:nvSpPr>
          <p:cNvPr id="48" name="PlaceHolder 2">
            <a:extLst>
              <a:ext uri="{FF2B5EF4-FFF2-40B4-BE49-F238E27FC236}">
                <a16:creationId xmlns:a16="http://schemas.microsoft.com/office/drawing/2014/main" id="{4DDF506A-5ADE-4E2B-2D02-701930293207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09560" y="4925880"/>
            <a:ext cx="5676120" cy="40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49" name="Figura a mano libera 116">
            <a:extLst>
              <a:ext uri="{FF2B5EF4-FFF2-40B4-BE49-F238E27FC236}">
                <a16:creationId xmlns:a16="http://schemas.microsoft.com/office/drawing/2014/main" id="{FF9023E0-D26F-421C-2F4B-AC9358A3E45A}"/>
              </a:ext>
            </a:extLst>
          </p:cNvPr>
          <p:cNvSpPr/>
          <p:nvPr/>
        </p:nvSpPr>
        <p:spPr>
          <a:xfrm>
            <a:off x="4021200" y="9721800"/>
            <a:ext cx="3074040" cy="51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3360" algn="l"/>
                <a:tab pos="10772640" algn="l"/>
                <a:tab pos="10774080" algn="l"/>
                <a:tab pos="10775880" algn="l"/>
                <a:tab pos="10777320" algn="l"/>
                <a:tab pos="10779120" algn="l"/>
                <a:tab pos="10780560" algn="l"/>
                <a:tab pos="10782000" algn="l"/>
              </a:tabLst>
            </a:pPr>
            <a:fld id="{2E4A9142-EB73-4323-AA2A-9A23DD97C652}" type="slidenum">
              <a:rPr lang="it-IT" sz="1300" b="0" strike="noStrike" spc="-1">
                <a:solidFill>
                  <a:srgbClr val="000000"/>
                </a:solidFill>
                <a:latin typeface="Calibri"/>
                <a:ea typeface="+mn-ea"/>
              </a:rPr>
              <a:t>2</a:t>
            </a:fld>
            <a:endParaRPr lang="it-IT" sz="13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7130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4E8EC-9507-37CC-863C-F9516E15F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>
            <a:extLst>
              <a:ext uri="{FF2B5EF4-FFF2-40B4-BE49-F238E27FC236}">
                <a16:creationId xmlns:a16="http://schemas.microsoft.com/office/drawing/2014/main" id="{2820559D-8E5A-8285-02CF-B55847F2D7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1279525"/>
            <a:ext cx="4883150" cy="3452813"/>
          </a:xfrm>
          <a:prstGeom prst="rect">
            <a:avLst/>
          </a:prstGeom>
        </p:spPr>
      </p:sp>
      <p:sp>
        <p:nvSpPr>
          <p:cNvPr id="48" name="PlaceHolder 2">
            <a:extLst>
              <a:ext uri="{FF2B5EF4-FFF2-40B4-BE49-F238E27FC236}">
                <a16:creationId xmlns:a16="http://schemas.microsoft.com/office/drawing/2014/main" id="{C42B89C5-6FE5-1129-18B9-0BB95584B5DD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09560" y="4925880"/>
            <a:ext cx="5676120" cy="40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49" name="Figura a mano libera 116">
            <a:extLst>
              <a:ext uri="{FF2B5EF4-FFF2-40B4-BE49-F238E27FC236}">
                <a16:creationId xmlns:a16="http://schemas.microsoft.com/office/drawing/2014/main" id="{5919607D-ECBF-A873-18A7-B07A367DC6EF}"/>
              </a:ext>
            </a:extLst>
          </p:cNvPr>
          <p:cNvSpPr/>
          <p:nvPr/>
        </p:nvSpPr>
        <p:spPr>
          <a:xfrm>
            <a:off x="4021200" y="9721800"/>
            <a:ext cx="3074040" cy="51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3360" algn="l"/>
                <a:tab pos="10772640" algn="l"/>
                <a:tab pos="10774080" algn="l"/>
                <a:tab pos="10775880" algn="l"/>
                <a:tab pos="10777320" algn="l"/>
                <a:tab pos="10779120" algn="l"/>
                <a:tab pos="10780560" algn="l"/>
                <a:tab pos="10782000" algn="l"/>
              </a:tabLst>
            </a:pPr>
            <a:fld id="{2E4A9142-EB73-4323-AA2A-9A23DD97C652}" type="slidenum">
              <a:rPr lang="it-IT" sz="1300" b="0" strike="noStrike" spc="-1">
                <a:solidFill>
                  <a:srgbClr val="000000"/>
                </a:solidFill>
                <a:latin typeface="Calibri"/>
                <a:ea typeface="+mn-ea"/>
              </a:rPr>
              <a:t>3</a:t>
            </a:fld>
            <a:endParaRPr lang="it-IT" sz="13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7534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5A859-5600-A58D-84DB-155112E75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>
            <a:extLst>
              <a:ext uri="{FF2B5EF4-FFF2-40B4-BE49-F238E27FC236}">
                <a16:creationId xmlns:a16="http://schemas.microsoft.com/office/drawing/2014/main" id="{7C096C57-2612-35D5-747A-425E887AEC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1279525"/>
            <a:ext cx="4883150" cy="3452813"/>
          </a:xfrm>
          <a:prstGeom prst="rect">
            <a:avLst/>
          </a:prstGeom>
        </p:spPr>
      </p:sp>
      <p:sp>
        <p:nvSpPr>
          <p:cNvPr id="48" name="PlaceHolder 2">
            <a:extLst>
              <a:ext uri="{FF2B5EF4-FFF2-40B4-BE49-F238E27FC236}">
                <a16:creationId xmlns:a16="http://schemas.microsoft.com/office/drawing/2014/main" id="{5EC465D3-3D6B-4254-4EE6-9C8347932744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09560" y="4925880"/>
            <a:ext cx="5676120" cy="40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49" name="Figura a mano libera 116">
            <a:extLst>
              <a:ext uri="{FF2B5EF4-FFF2-40B4-BE49-F238E27FC236}">
                <a16:creationId xmlns:a16="http://schemas.microsoft.com/office/drawing/2014/main" id="{3989204D-242E-BBDD-4FC2-6D270CBA04B1}"/>
              </a:ext>
            </a:extLst>
          </p:cNvPr>
          <p:cNvSpPr/>
          <p:nvPr/>
        </p:nvSpPr>
        <p:spPr>
          <a:xfrm>
            <a:off x="4021200" y="9721800"/>
            <a:ext cx="3074040" cy="51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3360" algn="l"/>
                <a:tab pos="10772640" algn="l"/>
                <a:tab pos="10774080" algn="l"/>
                <a:tab pos="10775880" algn="l"/>
                <a:tab pos="10777320" algn="l"/>
                <a:tab pos="10779120" algn="l"/>
                <a:tab pos="10780560" algn="l"/>
                <a:tab pos="10782000" algn="l"/>
              </a:tabLst>
            </a:pPr>
            <a:fld id="{2E4A9142-EB73-4323-AA2A-9A23DD97C652}" type="slidenum">
              <a:rPr lang="it-IT" sz="1300" b="0" strike="noStrike" spc="-1">
                <a:solidFill>
                  <a:srgbClr val="000000"/>
                </a:solidFill>
                <a:latin typeface="Calibri"/>
                <a:ea typeface="+mn-ea"/>
              </a:rPr>
              <a:t>4</a:t>
            </a:fld>
            <a:endParaRPr lang="it-IT" sz="13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6259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6747D-7C51-B6E4-DB22-6F808F3AD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>
            <a:extLst>
              <a:ext uri="{FF2B5EF4-FFF2-40B4-BE49-F238E27FC236}">
                <a16:creationId xmlns:a16="http://schemas.microsoft.com/office/drawing/2014/main" id="{3EBB54E5-9DDA-07F1-B965-650198406F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06488" y="1279525"/>
            <a:ext cx="4883150" cy="3452813"/>
          </a:xfrm>
          <a:prstGeom prst="rect">
            <a:avLst/>
          </a:prstGeom>
        </p:spPr>
      </p:sp>
      <p:sp>
        <p:nvSpPr>
          <p:cNvPr id="48" name="PlaceHolder 2">
            <a:extLst>
              <a:ext uri="{FF2B5EF4-FFF2-40B4-BE49-F238E27FC236}">
                <a16:creationId xmlns:a16="http://schemas.microsoft.com/office/drawing/2014/main" id="{CEC02320-AE75-85D2-7727-9F7400019EA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709560" y="4925880"/>
            <a:ext cx="5676120" cy="4025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2000" b="0" strike="noStrike" spc="-1">
              <a:latin typeface="Arial"/>
            </a:endParaRPr>
          </a:p>
        </p:txBody>
      </p:sp>
      <p:sp>
        <p:nvSpPr>
          <p:cNvPr id="49" name="Figura a mano libera 116">
            <a:extLst>
              <a:ext uri="{FF2B5EF4-FFF2-40B4-BE49-F238E27FC236}">
                <a16:creationId xmlns:a16="http://schemas.microsoft.com/office/drawing/2014/main" id="{60C62FEA-D69F-7C4C-4AE3-30349E7FDBE5}"/>
              </a:ext>
            </a:extLst>
          </p:cNvPr>
          <p:cNvSpPr/>
          <p:nvPr/>
        </p:nvSpPr>
        <p:spPr>
          <a:xfrm>
            <a:off x="4021200" y="9721800"/>
            <a:ext cx="3074040" cy="5101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49680" rIns="99000" bIns="4968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3360" algn="l"/>
                <a:tab pos="10772640" algn="l"/>
                <a:tab pos="10774080" algn="l"/>
                <a:tab pos="10775880" algn="l"/>
                <a:tab pos="10777320" algn="l"/>
                <a:tab pos="10779120" algn="l"/>
                <a:tab pos="10780560" algn="l"/>
                <a:tab pos="10782000" algn="l"/>
              </a:tabLst>
            </a:pPr>
            <a:fld id="{2E4A9142-EB73-4323-AA2A-9A23DD97C652}" type="slidenum">
              <a:rPr lang="it-IT" sz="1300" b="0" strike="noStrike" spc="-1">
                <a:solidFill>
                  <a:srgbClr val="000000"/>
                </a:solidFill>
                <a:latin typeface="Calibri"/>
                <a:ea typeface="+mn-ea"/>
              </a:rPr>
              <a:t>5</a:t>
            </a:fld>
            <a:endParaRPr lang="it-IT" sz="13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188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34240" y="301320"/>
            <a:ext cx="9622080" cy="5850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>
  <p:cSld name="vuoto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/>
          <p:nvPr/>
        </p:nvSpPr>
        <p:spPr>
          <a:xfrm>
            <a:off x="140085" y="131321"/>
            <a:ext cx="10379885" cy="71754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6968" tIns="48471" rIns="96968" bIns="4847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8"/>
              <a:buFont typeface="Arial"/>
              <a:buNone/>
            </a:pPr>
            <a:endParaRPr sz="1578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6"/>
          <p:cNvSpPr/>
          <p:nvPr/>
        </p:nvSpPr>
        <p:spPr>
          <a:xfrm rot="10800000" flipH="1">
            <a:off x="140085" y="141533"/>
            <a:ext cx="10381394" cy="793667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6968" tIns="48471" rIns="96968" bIns="4847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8"/>
              <a:buFont typeface="Arial"/>
              <a:buNone/>
            </a:pPr>
            <a:r>
              <a:rPr lang="it-IT" sz="1578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85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6"/>
          <p:cNvSpPr/>
          <p:nvPr/>
        </p:nvSpPr>
        <p:spPr>
          <a:xfrm rot="10800000" flipH="1">
            <a:off x="586566" y="6984007"/>
            <a:ext cx="9934914" cy="396833"/>
          </a:xfrm>
          <a:prstGeom prst="rect">
            <a:avLst/>
          </a:prstGeom>
          <a:solidFill>
            <a:srgbClr val="F2F2F2"/>
          </a:solidFill>
          <a:ln>
            <a:noFill/>
          </a:ln>
          <a:effectLst>
            <a:outerShdw blurRad="40000" dist="23000" dir="5400000" rotWithShape="0">
              <a:srgbClr val="000000">
                <a:alpha val="34117"/>
              </a:srgbClr>
            </a:outerShdw>
          </a:effectLst>
        </p:spPr>
        <p:txBody>
          <a:bodyPr spcFirstLastPara="1" wrap="square" lIns="96968" tIns="48471" rIns="96968" bIns="48471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8"/>
              <a:buFont typeface="Arial"/>
              <a:buNone/>
            </a:pPr>
            <a:r>
              <a:rPr lang="it-IT" sz="1578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85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281514" y="230416"/>
            <a:ext cx="10068422" cy="622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84906" marR="0" lvl="0" indent="-242453" algn="l" rtl="0">
              <a:lnSpc>
                <a:spcPct val="100000"/>
              </a:lnSpc>
              <a:spcBef>
                <a:spcPts val="679"/>
              </a:spcBef>
              <a:spcAft>
                <a:spcPts val="0"/>
              </a:spcAft>
              <a:buClr>
                <a:srgbClr val="881212"/>
              </a:buClr>
              <a:buSzPts val="3200"/>
              <a:buFont typeface="Arial"/>
              <a:buNone/>
              <a:defRPr sz="3394" b="1" i="0" u="none" strike="noStrike" cap="none">
                <a:solidFill>
                  <a:srgbClr val="88121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69813" marR="0" lvl="1" indent="-242453" algn="l" rtl="0">
              <a:lnSpc>
                <a:spcPct val="100000"/>
              </a:lnSpc>
              <a:spcBef>
                <a:spcPts val="351"/>
              </a:spcBef>
              <a:spcAft>
                <a:spcPts val="0"/>
              </a:spcAft>
              <a:buClr>
                <a:schemeClr val="dk1"/>
              </a:buClr>
              <a:buSzPts val="1654"/>
              <a:buFont typeface="Arial"/>
              <a:buNone/>
              <a:defRPr sz="1754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454719" marR="0" lvl="2" indent="-242453" algn="l" rtl="0">
              <a:lnSpc>
                <a:spcPct val="100000"/>
              </a:lnSpc>
              <a:spcBef>
                <a:spcPts val="316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None/>
              <a:defRPr sz="1578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939625" marR="0" lvl="3" indent="-242453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23"/>
              <a:buFont typeface="Arial"/>
              <a:buNone/>
              <a:defRPr sz="140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424532" marR="0" lvl="4" indent="-242453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23"/>
              <a:buFont typeface="Arial"/>
              <a:buNone/>
              <a:defRPr sz="140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909438" marR="0" lvl="5" indent="-242453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23"/>
              <a:buFont typeface="Arial"/>
              <a:buNone/>
              <a:defRPr sz="140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394344" marR="0" lvl="6" indent="-242453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23"/>
              <a:buFont typeface="Arial"/>
              <a:buNone/>
              <a:defRPr sz="140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879251" marR="0" lvl="7" indent="-242453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23"/>
              <a:buFont typeface="Arial"/>
              <a:buNone/>
              <a:defRPr sz="140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364157" marR="0" lvl="8" indent="-242453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23"/>
              <a:buFont typeface="Arial"/>
              <a:buNone/>
              <a:defRPr sz="140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2" name="Google Shape;22;p6" descr="Segnograficologopolisgrigio-01.png"/>
          <p:cNvPicPr preferRelativeResize="0"/>
          <p:nvPr/>
        </p:nvPicPr>
        <p:blipFill rotWithShape="1">
          <a:blip r:embed="rId2">
            <a:alphaModFix/>
          </a:blip>
          <a:srcRect l="29530" b="28830"/>
          <a:stretch/>
        </p:blipFill>
        <p:spPr>
          <a:xfrm>
            <a:off x="132900" y="6596730"/>
            <a:ext cx="699902" cy="793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1782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igura a mano libera 2"/>
          <p:cNvSpPr/>
          <p:nvPr/>
        </p:nvSpPr>
        <p:spPr>
          <a:xfrm>
            <a:off x="3540960" y="7007760"/>
            <a:ext cx="3605760" cy="398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Rettangolo 1"/>
          <p:cNvSpPr/>
          <p:nvPr/>
        </p:nvSpPr>
        <p:spPr>
          <a:xfrm>
            <a:off x="205200" y="275400"/>
            <a:ext cx="10275120" cy="701568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" name="Immagine 2"/>
          <p:cNvPicPr/>
          <p:nvPr/>
        </p:nvPicPr>
        <p:blipFill>
          <a:blip r:embed="rId15"/>
          <a:stretch/>
        </p:blipFill>
        <p:spPr>
          <a:xfrm>
            <a:off x="9338760" y="6784920"/>
            <a:ext cx="1156320" cy="523080"/>
          </a:xfrm>
          <a:prstGeom prst="rect">
            <a:avLst/>
          </a:prstGeom>
          <a:ln w="0">
            <a:noFill/>
          </a:ln>
          <a:effectLst>
            <a:outerShdw blurRad="291960" dist="138479" dir="2700000" algn="tl" rotWithShape="0">
              <a:srgbClr val="333333">
                <a:alpha val="65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nettore diritto 46"/>
          <p:cNvSpPr/>
          <p:nvPr/>
        </p:nvSpPr>
        <p:spPr>
          <a:xfrm>
            <a:off x="272160" y="6801480"/>
            <a:ext cx="10116360" cy="1800"/>
          </a:xfrm>
          <a:prstGeom prst="line">
            <a:avLst/>
          </a:prstGeom>
          <a:ln w="6480">
            <a:solidFill>
              <a:srgbClr val="D0CEC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asellaDiTesto 8"/>
          <p:cNvSpPr/>
          <p:nvPr/>
        </p:nvSpPr>
        <p:spPr>
          <a:xfrm>
            <a:off x="5660636" y="861601"/>
            <a:ext cx="10333080" cy="704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5BF3D0B-A0B3-C9C1-6773-32E46C11A736}"/>
              </a:ext>
            </a:extLst>
          </p:cNvPr>
          <p:cNvSpPr txBox="1"/>
          <p:nvPr/>
        </p:nvSpPr>
        <p:spPr>
          <a:xfrm>
            <a:off x="1344099" y="117066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9F7970-262F-AE2A-52C3-F48DD864D95F}"/>
              </a:ext>
            </a:extLst>
          </p:cNvPr>
          <p:cNvSpPr txBox="1"/>
          <p:nvPr/>
        </p:nvSpPr>
        <p:spPr>
          <a:xfrm>
            <a:off x="1489146" y="131541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1A128FD-20C5-8417-AF8F-32BCC722995D}"/>
              </a:ext>
            </a:extLst>
          </p:cNvPr>
          <p:cNvSpPr txBox="1"/>
          <p:nvPr/>
        </p:nvSpPr>
        <p:spPr>
          <a:xfrm>
            <a:off x="2126549" y="504645"/>
            <a:ext cx="706205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800">
                <a:solidFill>
                  <a:srgbClr val="00B050"/>
                </a:solidFill>
                <a:latin typeface="Calibri"/>
              </a:rPr>
              <a:t>PONTI TRA GENERAZIONI: INSIEME SI CRESCE</a:t>
            </a:r>
          </a:p>
        </p:txBody>
      </p:sp>
      <p:pic>
        <p:nvPicPr>
          <p:cNvPr id="5" name="Elemento grafico 4" descr="Punto interrogativo contorno">
            <a:extLst>
              <a:ext uri="{FF2B5EF4-FFF2-40B4-BE49-F238E27FC236}">
                <a16:creationId xmlns:a16="http://schemas.microsoft.com/office/drawing/2014/main" id="{34DB366E-2F2C-3B74-E57F-D184D31727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60000">
            <a:off x="8719942" y="889040"/>
            <a:ext cx="1601928" cy="1594370"/>
          </a:xfrm>
          <a:prstGeom prst="rect">
            <a:avLst/>
          </a:prstGeom>
        </p:spPr>
      </p:pic>
      <p:pic>
        <p:nvPicPr>
          <p:cNvPr id="6" name="Elemento grafico 5" descr="Punto interrogativo con riempimento a tinta unita">
            <a:extLst>
              <a:ext uri="{FF2B5EF4-FFF2-40B4-BE49-F238E27FC236}">
                <a16:creationId xmlns:a16="http://schemas.microsoft.com/office/drawing/2014/main" id="{47229B8A-BF3B-ECB8-7086-0C7A499CEC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-1560000">
            <a:off x="1008266" y="4468709"/>
            <a:ext cx="1841834" cy="1794362"/>
          </a:xfrm>
          <a:prstGeom prst="rect">
            <a:avLst/>
          </a:prstGeom>
        </p:spPr>
      </p:pic>
      <p:pic>
        <p:nvPicPr>
          <p:cNvPr id="12" name="Immagine 11" descr="Immagine che contiene forniture per ufficio, testo, gadget, Auricolari&#10;&#10;Il contenuto generato dall&amp;#39;IA potrebbe non essere corretto.">
            <a:extLst>
              <a:ext uri="{FF2B5EF4-FFF2-40B4-BE49-F238E27FC236}">
                <a16:creationId xmlns:a16="http://schemas.microsoft.com/office/drawing/2014/main" id="{4FB8E1CF-289A-4B84-4CD9-260A305258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918" t="18932" r="41927" b="15308"/>
          <a:stretch>
            <a:fillRect/>
          </a:stretch>
        </p:blipFill>
        <p:spPr>
          <a:xfrm>
            <a:off x="3438246" y="3552746"/>
            <a:ext cx="1299170" cy="2649343"/>
          </a:xfrm>
          <a:prstGeom prst="rect">
            <a:avLst/>
          </a:prstGeom>
        </p:spPr>
      </p:pic>
      <p:pic>
        <p:nvPicPr>
          <p:cNvPr id="13" name="Immagine 12" descr="Immagine che contiene disegno, schizzo, Cellulare, illustrazione&#10;&#10;Il contenuto generato dall&amp;#39;IA potrebbe non essere corretto.">
            <a:extLst>
              <a:ext uri="{FF2B5EF4-FFF2-40B4-BE49-F238E27FC236}">
                <a16:creationId xmlns:a16="http://schemas.microsoft.com/office/drawing/2014/main" id="{F6ED546F-8B44-72B2-0F42-15860542276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803" r="-2428" b="5882"/>
          <a:stretch>
            <a:fillRect/>
          </a:stretch>
        </p:blipFill>
        <p:spPr>
          <a:xfrm>
            <a:off x="897024" y="1486784"/>
            <a:ext cx="2066743" cy="2242449"/>
          </a:xfrm>
          <a:prstGeom prst="rect">
            <a:avLst/>
          </a:prstGeom>
        </p:spPr>
      </p:pic>
      <p:pic>
        <p:nvPicPr>
          <p:cNvPr id="14" name="Immagine 13" descr="Immagine che contiene Cellulare, testo, Dispositivo di comunicazione, gadget&#10;&#10;Il contenuto generato dall&amp;#39;IA potrebbe non essere corretto.">
            <a:extLst>
              <a:ext uri="{FF2B5EF4-FFF2-40B4-BE49-F238E27FC236}">
                <a16:creationId xmlns:a16="http://schemas.microsoft.com/office/drawing/2014/main" id="{29562209-7D76-64AD-11F5-AFB606A7E87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8950" t="2902" r="8017" b="52581"/>
          <a:stretch>
            <a:fillRect/>
          </a:stretch>
        </p:blipFill>
        <p:spPr>
          <a:xfrm>
            <a:off x="5323895" y="2469854"/>
            <a:ext cx="1918787" cy="2525145"/>
          </a:xfrm>
          <a:prstGeom prst="rect">
            <a:avLst/>
          </a:prstGeom>
        </p:spPr>
      </p:pic>
      <p:pic>
        <p:nvPicPr>
          <p:cNvPr id="15" name="Immagine 14" descr="Immagine che contiene Cellulare, testo, Dispositivo di comunicazione, gadget&#10;&#10;Il contenuto generato dall&amp;#39;IA potrebbe non essere corretto.">
            <a:extLst>
              <a:ext uri="{FF2B5EF4-FFF2-40B4-BE49-F238E27FC236}">
                <a16:creationId xmlns:a16="http://schemas.microsoft.com/office/drawing/2014/main" id="{61EC7612-C877-C012-C3EF-BEF0A325DF3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7906" t="52165" r="9147" b="1404"/>
          <a:stretch>
            <a:fillRect/>
          </a:stretch>
        </p:blipFill>
        <p:spPr>
          <a:xfrm rot="780000">
            <a:off x="8266360" y="2489292"/>
            <a:ext cx="1831993" cy="2579178"/>
          </a:xfrm>
          <a:prstGeom prst="rect">
            <a:avLst/>
          </a:prstGeom>
        </p:spPr>
      </p:pic>
      <p:pic>
        <p:nvPicPr>
          <p:cNvPr id="16" name="Elemento grafico 15" descr="Punto interrogativo con riempimento a tinta unita">
            <a:extLst>
              <a:ext uri="{FF2B5EF4-FFF2-40B4-BE49-F238E27FC236}">
                <a16:creationId xmlns:a16="http://schemas.microsoft.com/office/drawing/2014/main" id="{CAC25420-8F74-30E5-0A13-F912A95BB2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460000">
            <a:off x="7320887" y="5028214"/>
            <a:ext cx="1841834" cy="1794362"/>
          </a:xfrm>
          <a:prstGeom prst="rect">
            <a:avLst/>
          </a:prstGeom>
        </p:spPr>
      </p:pic>
      <p:pic>
        <p:nvPicPr>
          <p:cNvPr id="17" name="Elemento grafico 16" descr="Punto interrogativo con riempimento a tinta unita">
            <a:extLst>
              <a:ext uri="{FF2B5EF4-FFF2-40B4-BE49-F238E27FC236}">
                <a16:creationId xmlns:a16="http://schemas.microsoft.com/office/drawing/2014/main" id="{187BFFF1-F04E-4DA4-3B40-B993EE059C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-1560000">
            <a:off x="6793587" y="991781"/>
            <a:ext cx="1841834" cy="1794362"/>
          </a:xfrm>
          <a:prstGeom prst="rect">
            <a:avLst/>
          </a:prstGeom>
        </p:spPr>
      </p:pic>
      <p:pic>
        <p:nvPicPr>
          <p:cNvPr id="19" name="Elemento grafico 18" descr="Punto interrogativo contorno">
            <a:extLst>
              <a:ext uri="{FF2B5EF4-FFF2-40B4-BE49-F238E27FC236}">
                <a16:creationId xmlns:a16="http://schemas.microsoft.com/office/drawing/2014/main" id="{75C3C886-2C96-510E-8C37-42CE73C63C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260000">
            <a:off x="4967711" y="5221211"/>
            <a:ext cx="1601928" cy="1594370"/>
          </a:xfrm>
          <a:prstGeom prst="rect">
            <a:avLst/>
          </a:prstGeom>
        </p:spPr>
      </p:pic>
      <p:pic>
        <p:nvPicPr>
          <p:cNvPr id="20" name="Elemento grafico 17" descr="Punto interrogativo contorno">
            <a:extLst>
              <a:ext uri="{FF2B5EF4-FFF2-40B4-BE49-F238E27FC236}">
                <a16:creationId xmlns:a16="http://schemas.microsoft.com/office/drawing/2014/main" id="{F225F740-0786-C87F-9FA2-86B5CC50A8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60000">
            <a:off x="3348783" y="1452365"/>
            <a:ext cx="1729878" cy="1730364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4804F3C-2609-7C83-4A9E-9BB1553CAB7E}"/>
              </a:ext>
            </a:extLst>
          </p:cNvPr>
          <p:cNvSpPr txBox="1"/>
          <p:nvPr/>
        </p:nvSpPr>
        <p:spPr>
          <a:xfrm>
            <a:off x="284675" y="6931356"/>
            <a:ext cx="9151241" cy="705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2475"/>
              </a:lnSpc>
            </a:pPr>
            <a:r>
              <a:rPr lang="it-IT" sz="1400" dirty="0">
                <a:solidFill>
                  <a:srgbClr val="000000"/>
                </a:solidFill>
                <a:latin typeface="Calibri"/>
                <a:cs typeface="Arial"/>
              </a:rPr>
              <a:t>                                                                                 </a:t>
            </a:r>
            <a:endParaRPr lang="it-IT" sz="1400" dirty="0"/>
          </a:p>
          <a:p>
            <a:pPr algn="ctr"/>
            <a:endParaRPr lang="en-US" sz="1900"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AE0A3-3C01-9977-16E2-B972B04E6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nettore diritto 46">
            <a:extLst>
              <a:ext uri="{FF2B5EF4-FFF2-40B4-BE49-F238E27FC236}">
                <a16:creationId xmlns:a16="http://schemas.microsoft.com/office/drawing/2014/main" id="{AC1648AD-946B-6DDE-10F6-27EC3887F2DF}"/>
              </a:ext>
            </a:extLst>
          </p:cNvPr>
          <p:cNvSpPr/>
          <p:nvPr/>
        </p:nvSpPr>
        <p:spPr>
          <a:xfrm>
            <a:off x="272160" y="6801480"/>
            <a:ext cx="10116360" cy="1800"/>
          </a:xfrm>
          <a:prstGeom prst="line">
            <a:avLst/>
          </a:prstGeom>
          <a:ln w="6480">
            <a:solidFill>
              <a:srgbClr val="D0CEC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asellaDiTesto 8">
            <a:extLst>
              <a:ext uri="{FF2B5EF4-FFF2-40B4-BE49-F238E27FC236}">
                <a16:creationId xmlns:a16="http://schemas.microsoft.com/office/drawing/2014/main" id="{FD23B1C6-8024-35E3-2043-DD3C725A21C6}"/>
              </a:ext>
            </a:extLst>
          </p:cNvPr>
          <p:cNvSpPr/>
          <p:nvPr/>
        </p:nvSpPr>
        <p:spPr>
          <a:xfrm>
            <a:off x="5660636" y="861601"/>
            <a:ext cx="10333080" cy="704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CF17D7B-305E-2C98-81F1-54C85DC2CA65}"/>
              </a:ext>
            </a:extLst>
          </p:cNvPr>
          <p:cNvSpPr txBox="1"/>
          <p:nvPr/>
        </p:nvSpPr>
        <p:spPr>
          <a:xfrm>
            <a:off x="1344099" y="117066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955FDFC-1114-1A54-399A-AD7A80BEC04B}"/>
              </a:ext>
            </a:extLst>
          </p:cNvPr>
          <p:cNvSpPr txBox="1"/>
          <p:nvPr/>
        </p:nvSpPr>
        <p:spPr>
          <a:xfrm>
            <a:off x="1489146" y="131541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09F59E1-40DC-41E6-5DE3-21567B219398}"/>
              </a:ext>
            </a:extLst>
          </p:cNvPr>
          <p:cNvSpPr txBox="1"/>
          <p:nvPr/>
        </p:nvSpPr>
        <p:spPr>
          <a:xfrm>
            <a:off x="2126549" y="504645"/>
            <a:ext cx="706205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800">
                <a:solidFill>
                  <a:srgbClr val="00B050"/>
                </a:solidFill>
                <a:latin typeface="Calibri"/>
              </a:rPr>
              <a:t>PONTI TRA GENERAZIONI: INSIEME SI CRESCE</a:t>
            </a:r>
          </a:p>
        </p:txBody>
      </p:sp>
      <p:pic>
        <p:nvPicPr>
          <p:cNvPr id="10" name="Immagine 9" descr="Immagine che contiene Viso umano, vestiti, disegno, schizzo&#10;&#10;Il contenuto generato dall&amp;#39;IA potrebbe non essere corretto.">
            <a:extLst>
              <a:ext uri="{FF2B5EF4-FFF2-40B4-BE49-F238E27FC236}">
                <a16:creationId xmlns:a16="http://schemas.microsoft.com/office/drawing/2014/main" id="{D09BB1E0-9D68-E240-1543-22598D7C0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1661" y="1888639"/>
            <a:ext cx="2896691" cy="450958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EFC58DE-8C80-FA71-B515-28BCC08EEC60}"/>
              </a:ext>
            </a:extLst>
          </p:cNvPr>
          <p:cNvSpPr txBox="1"/>
          <p:nvPr/>
        </p:nvSpPr>
        <p:spPr>
          <a:xfrm>
            <a:off x="284675" y="6931356"/>
            <a:ext cx="9151241" cy="705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2475"/>
              </a:lnSpc>
            </a:pPr>
            <a:r>
              <a:rPr lang="it-IT" sz="1400" dirty="0">
                <a:solidFill>
                  <a:srgbClr val="000000"/>
                </a:solidFill>
                <a:latin typeface="Calibri"/>
                <a:cs typeface="Arial"/>
              </a:rPr>
              <a:t>                                                                            12/02/2026</a:t>
            </a:r>
            <a:endParaRPr lang="it-IT" sz="1400" dirty="0"/>
          </a:p>
          <a:p>
            <a:pPr algn="ctr"/>
            <a:endParaRPr lang="en-US" sz="19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6879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D99A0-F3EB-3D2F-1664-3763ACA58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nettore diritto 46">
            <a:extLst>
              <a:ext uri="{FF2B5EF4-FFF2-40B4-BE49-F238E27FC236}">
                <a16:creationId xmlns:a16="http://schemas.microsoft.com/office/drawing/2014/main" id="{820DB476-14D8-EA3D-51EB-0D2CEA838DFB}"/>
              </a:ext>
            </a:extLst>
          </p:cNvPr>
          <p:cNvSpPr/>
          <p:nvPr/>
        </p:nvSpPr>
        <p:spPr>
          <a:xfrm>
            <a:off x="272160" y="6801480"/>
            <a:ext cx="10116360" cy="1800"/>
          </a:xfrm>
          <a:prstGeom prst="line">
            <a:avLst/>
          </a:prstGeom>
          <a:ln w="6480">
            <a:solidFill>
              <a:srgbClr val="D0CEC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asellaDiTesto 8">
            <a:extLst>
              <a:ext uri="{FF2B5EF4-FFF2-40B4-BE49-F238E27FC236}">
                <a16:creationId xmlns:a16="http://schemas.microsoft.com/office/drawing/2014/main" id="{71F222C3-04E9-FCAD-8A35-DC9D71AFB153}"/>
              </a:ext>
            </a:extLst>
          </p:cNvPr>
          <p:cNvSpPr/>
          <p:nvPr/>
        </p:nvSpPr>
        <p:spPr>
          <a:xfrm>
            <a:off x="5660636" y="861601"/>
            <a:ext cx="10333080" cy="704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CFEE866-EE10-8EA9-5769-865D2198CA30}"/>
              </a:ext>
            </a:extLst>
          </p:cNvPr>
          <p:cNvSpPr txBox="1"/>
          <p:nvPr/>
        </p:nvSpPr>
        <p:spPr>
          <a:xfrm>
            <a:off x="1344099" y="117066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2F2479-A3D1-F3E4-69F4-EC26313B1C34}"/>
              </a:ext>
            </a:extLst>
          </p:cNvPr>
          <p:cNvSpPr txBox="1"/>
          <p:nvPr/>
        </p:nvSpPr>
        <p:spPr>
          <a:xfrm>
            <a:off x="1489146" y="131541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118830C-BB73-FC0E-7F04-F6EAB97A0839}"/>
              </a:ext>
            </a:extLst>
          </p:cNvPr>
          <p:cNvSpPr txBox="1"/>
          <p:nvPr/>
        </p:nvSpPr>
        <p:spPr>
          <a:xfrm>
            <a:off x="2126549" y="504645"/>
            <a:ext cx="706205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800">
                <a:solidFill>
                  <a:srgbClr val="00B050"/>
                </a:solidFill>
                <a:latin typeface="Calibri"/>
              </a:rPr>
              <a:t>PONTI TRA GENERAZIONI: INSIEME SI CRESCE</a:t>
            </a:r>
          </a:p>
        </p:txBody>
      </p:sp>
      <p:pic>
        <p:nvPicPr>
          <p:cNvPr id="8" name="Immagine 7" descr="Immagine che contiene mano, testo, dito, unghia/chiodo&#10;&#10;Il contenuto generato dall&amp;#39;IA potrebbe non essere corretto.">
            <a:extLst>
              <a:ext uri="{FF2B5EF4-FFF2-40B4-BE49-F238E27FC236}">
                <a16:creationId xmlns:a16="http://schemas.microsoft.com/office/drawing/2014/main" id="{E2D61996-0C2F-E92E-F8CA-507FF6BCD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048" y="3759343"/>
            <a:ext cx="4376907" cy="301220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AE612492-2090-8CE1-8BB0-E604155A9535}"/>
              </a:ext>
            </a:extLst>
          </p:cNvPr>
          <p:cNvSpPr txBox="1"/>
          <p:nvPr/>
        </p:nvSpPr>
        <p:spPr>
          <a:xfrm>
            <a:off x="289521" y="1167602"/>
            <a:ext cx="9928109" cy="21339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>
              <a:lnSpc>
                <a:spcPts val="2475"/>
              </a:lnSpc>
            </a:pPr>
            <a:r>
              <a:rPr lang="it-IT" sz="2400" b="1" i="0" u="none" strike="noStrike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L’Infermiere di Famiglia e Comunità (</a:t>
            </a:r>
            <a:r>
              <a:rPr lang="it-IT" sz="2400" b="1" i="0" u="none" strike="noStrike" baseline="0" dirty="0" err="1">
                <a:solidFill>
                  <a:srgbClr val="000000"/>
                </a:solidFill>
                <a:latin typeface="Calibri"/>
                <a:ea typeface="Arial"/>
                <a:cs typeface="Arial"/>
              </a:rPr>
              <a:t>IFeC</a:t>
            </a:r>
            <a:r>
              <a:rPr lang="it-IT" sz="2400" b="1" i="0" u="none" strike="noStrike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)</a:t>
            </a:r>
            <a:r>
              <a:rPr lang="en-US" sz="2400" b="0" i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algn="ctr">
              <a:lnSpc>
                <a:spcPts val="2475"/>
              </a:lnSpc>
            </a:pPr>
            <a:endParaRPr lang="en-US" sz="2400">
              <a:solidFill>
                <a:srgbClr val="000000"/>
              </a:solidFill>
              <a:latin typeface="Calibri"/>
              <a:ea typeface="+mn-lt"/>
              <a:cs typeface="+mn-lt"/>
            </a:endParaRPr>
          </a:p>
          <a:p>
            <a:r>
              <a:rPr lang="en-US" sz="2400" dirty="0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È un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professionista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che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prende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 cura a 360°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gradi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 della persona, al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domicilio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 o in </a:t>
            </a:r>
            <a:r>
              <a:rPr lang="en-US" sz="2400" dirty="0" err="1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ambulatorio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.  </a:t>
            </a:r>
            <a:endParaRPr lang="en-US" sz="2400" dirty="0">
              <a:latin typeface="Calibri"/>
            </a:endParaRPr>
          </a:p>
          <a:p>
            <a:r>
              <a:rPr lang="en-US" sz="2400" dirty="0" err="1">
                <a:latin typeface="Calibri"/>
                <a:cs typeface="Arial"/>
              </a:rPr>
              <a:t>Persone</a:t>
            </a:r>
            <a:r>
              <a:rPr lang="en-US" sz="2400" dirty="0">
                <a:latin typeface="Calibri"/>
                <a:cs typeface="Arial"/>
              </a:rPr>
              <a:t> </a:t>
            </a:r>
            <a:r>
              <a:rPr lang="en-US" sz="2400" dirty="0" err="1">
                <a:latin typeface="Calibri"/>
                <a:cs typeface="Arial"/>
              </a:rPr>
              <a:t>fragili</a:t>
            </a:r>
            <a:r>
              <a:rPr lang="en-US" sz="2400" dirty="0">
                <a:latin typeface="Calibri"/>
                <a:cs typeface="Arial"/>
              </a:rPr>
              <a:t>, </a:t>
            </a:r>
            <a:r>
              <a:rPr lang="en-US" sz="2400" dirty="0" err="1">
                <a:latin typeface="Calibri"/>
                <a:cs typeface="Arial"/>
              </a:rPr>
              <a:t>anziane</a:t>
            </a:r>
            <a:r>
              <a:rPr lang="en-US" sz="2400" dirty="0">
                <a:latin typeface="Calibri"/>
                <a:cs typeface="Arial"/>
              </a:rPr>
              <a:t> e </a:t>
            </a:r>
            <a:r>
              <a:rPr lang="en-US" sz="2400" dirty="0" err="1">
                <a:latin typeface="Calibri"/>
                <a:cs typeface="Arial"/>
              </a:rPr>
              <a:t>spesso</a:t>
            </a:r>
            <a:r>
              <a:rPr lang="en-US" sz="2400" dirty="0">
                <a:latin typeface="Calibri"/>
                <a:cs typeface="Arial"/>
              </a:rPr>
              <a:t> sole.</a:t>
            </a:r>
            <a:endParaRPr lang="en-US" sz="2400" i="0" dirty="0">
              <a:latin typeface="Calibri"/>
              <a:cs typeface="Arial"/>
            </a:endParaRPr>
          </a:p>
          <a:p>
            <a:pPr algn="ctr"/>
            <a:endParaRPr lang="en-US" sz="1900">
              <a:cs typeface="Arial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0ACCD9-6346-8E12-391C-DD1EDACB21D9}"/>
              </a:ext>
            </a:extLst>
          </p:cNvPr>
          <p:cNvSpPr txBox="1"/>
          <p:nvPr/>
        </p:nvSpPr>
        <p:spPr>
          <a:xfrm>
            <a:off x="284675" y="6931356"/>
            <a:ext cx="9151241" cy="705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2475"/>
              </a:lnSpc>
            </a:pPr>
            <a:r>
              <a:rPr lang="it-IT" sz="1400" dirty="0">
                <a:solidFill>
                  <a:srgbClr val="000000"/>
                </a:solidFill>
                <a:latin typeface="Calibri"/>
                <a:cs typeface="Arial"/>
              </a:rPr>
              <a:t>                                                                             12/02/2026</a:t>
            </a:r>
            <a:endParaRPr lang="it-IT" sz="1400" dirty="0"/>
          </a:p>
          <a:p>
            <a:pPr algn="ctr"/>
            <a:endParaRPr lang="en-US" sz="19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6379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781F7-599E-2CBD-95AA-E661A84A5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nettore diritto 46">
            <a:extLst>
              <a:ext uri="{FF2B5EF4-FFF2-40B4-BE49-F238E27FC236}">
                <a16:creationId xmlns:a16="http://schemas.microsoft.com/office/drawing/2014/main" id="{3354E436-58CB-2FD2-6DE9-0DB87ADD052D}"/>
              </a:ext>
            </a:extLst>
          </p:cNvPr>
          <p:cNvSpPr/>
          <p:nvPr/>
        </p:nvSpPr>
        <p:spPr>
          <a:xfrm>
            <a:off x="272160" y="6801480"/>
            <a:ext cx="10116360" cy="1800"/>
          </a:xfrm>
          <a:prstGeom prst="line">
            <a:avLst/>
          </a:prstGeom>
          <a:ln w="6480">
            <a:solidFill>
              <a:srgbClr val="D0CEC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asellaDiTesto 8">
            <a:extLst>
              <a:ext uri="{FF2B5EF4-FFF2-40B4-BE49-F238E27FC236}">
                <a16:creationId xmlns:a16="http://schemas.microsoft.com/office/drawing/2014/main" id="{4687AA50-55CD-FAD9-1CA8-B818768A28E7}"/>
              </a:ext>
            </a:extLst>
          </p:cNvPr>
          <p:cNvSpPr/>
          <p:nvPr/>
        </p:nvSpPr>
        <p:spPr>
          <a:xfrm>
            <a:off x="5660636" y="861601"/>
            <a:ext cx="10333080" cy="704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6F2D784-8C2D-8850-BC5C-0DFAEF6F0514}"/>
              </a:ext>
            </a:extLst>
          </p:cNvPr>
          <p:cNvSpPr txBox="1"/>
          <p:nvPr/>
        </p:nvSpPr>
        <p:spPr>
          <a:xfrm>
            <a:off x="1344099" y="117066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4B69F6-3B4E-2897-7DFC-9D03509574CA}"/>
              </a:ext>
            </a:extLst>
          </p:cNvPr>
          <p:cNvSpPr txBox="1"/>
          <p:nvPr/>
        </p:nvSpPr>
        <p:spPr>
          <a:xfrm>
            <a:off x="1489146" y="131541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55B03B3-952A-107D-4A2E-E047D6086672}"/>
              </a:ext>
            </a:extLst>
          </p:cNvPr>
          <p:cNvSpPr txBox="1"/>
          <p:nvPr/>
        </p:nvSpPr>
        <p:spPr>
          <a:xfrm>
            <a:off x="2126549" y="504645"/>
            <a:ext cx="706205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800">
                <a:solidFill>
                  <a:srgbClr val="00B050"/>
                </a:solidFill>
                <a:latin typeface="Calibri"/>
              </a:rPr>
              <a:t>PONTI TRA GENERAZIONI: INSIEME SI CRESCE</a:t>
            </a:r>
          </a:p>
        </p:txBody>
      </p:sp>
      <p:pic>
        <p:nvPicPr>
          <p:cNvPr id="8" name="Immagine 7" descr="Immagine che contiene aria aperta, acqua, cielo, ponte sospeso&#10;&#10;Il contenuto generato dall&amp;#39;IA potrebbe non essere corretto.">
            <a:extLst>
              <a:ext uri="{FF2B5EF4-FFF2-40B4-BE49-F238E27FC236}">
                <a16:creationId xmlns:a16="http://schemas.microsoft.com/office/drawing/2014/main" id="{025140D2-E1C9-369A-6CE6-84F5301CAE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90" t="-463" r="123" b="29820"/>
          <a:stretch>
            <a:fillRect/>
          </a:stretch>
        </p:blipFill>
        <p:spPr>
          <a:xfrm>
            <a:off x="3169015" y="1497905"/>
            <a:ext cx="4087031" cy="1988116"/>
          </a:xfrm>
          <a:prstGeom prst="rect">
            <a:avLst/>
          </a:prstGeom>
        </p:spPr>
      </p:pic>
      <p:sp>
        <p:nvSpPr>
          <p:cNvPr id="12" name="CasellaDiTesto 1">
            <a:extLst>
              <a:ext uri="{FF2B5EF4-FFF2-40B4-BE49-F238E27FC236}">
                <a16:creationId xmlns:a16="http://schemas.microsoft.com/office/drawing/2014/main" id="{47305DC3-0350-E20E-5E72-654F99305D44}"/>
              </a:ext>
            </a:extLst>
          </p:cNvPr>
          <p:cNvSpPr txBox="1"/>
          <p:nvPr/>
        </p:nvSpPr>
        <p:spPr>
          <a:xfrm>
            <a:off x="1318159" y="4374604"/>
            <a:ext cx="7521937" cy="184665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it-IT" sz="2400" b="1">
                <a:highlight>
                  <a:srgbClr val="FFFFFF"/>
                </a:highlight>
                <a:latin typeface="Calibri"/>
                <a:ea typeface="Calibri"/>
              </a:rPr>
              <a:t>"Digital Coaching" </a:t>
            </a:r>
            <a:endParaRPr lang="en-US" sz="2400">
              <a:highlight>
                <a:srgbClr val="FFFFFF"/>
              </a:highlight>
              <a:latin typeface="Calibri"/>
              <a:ea typeface="Calibri"/>
            </a:endParaRPr>
          </a:p>
          <a:p>
            <a:pPr algn="just"/>
            <a:endParaRPr lang="it-IT" sz="2400" b="1">
              <a:highlight>
                <a:srgbClr val="FFFFFF"/>
              </a:highlight>
              <a:latin typeface="Calibri"/>
              <a:ea typeface="Calibri"/>
            </a:endParaRPr>
          </a:p>
          <a:p>
            <a:pPr algn="just"/>
            <a:r>
              <a:rPr lang="it-IT" sz="2400">
                <a:highlight>
                  <a:srgbClr val="FFFFFF"/>
                </a:highlight>
                <a:latin typeface="Calibri"/>
                <a:ea typeface="Calibri"/>
                <a:cs typeface="Times New Roman"/>
              </a:rPr>
              <a:t>Il progetto si basa su un'idea semplice: </a:t>
            </a:r>
            <a:r>
              <a:rPr lang="it-IT" sz="2400" b="1">
                <a:highlight>
                  <a:srgbClr val="FFFFFF"/>
                </a:highlight>
                <a:latin typeface="Calibri"/>
                <a:ea typeface="Calibri"/>
                <a:cs typeface="Times New Roman"/>
              </a:rPr>
              <a:t>l'inversione dei ruoli</a:t>
            </a:r>
            <a:r>
              <a:rPr lang="it-IT" sz="2400">
                <a:highlight>
                  <a:srgbClr val="FFFFFF"/>
                </a:highlight>
                <a:latin typeface="Calibri"/>
                <a:ea typeface="Calibri"/>
                <a:cs typeface="Times New Roman"/>
              </a:rPr>
              <a:t>. L'adolescente in versione di </a:t>
            </a:r>
            <a:r>
              <a:rPr lang="it-IT" sz="2400" b="1">
                <a:highlight>
                  <a:srgbClr val="FFFFFF"/>
                </a:highlight>
                <a:latin typeface="Calibri"/>
                <a:ea typeface="Calibri"/>
                <a:cs typeface="Times New Roman"/>
              </a:rPr>
              <a:t>Digital Coach</a:t>
            </a:r>
            <a:r>
              <a:rPr lang="it-IT" sz="2400">
                <a:highlight>
                  <a:srgbClr val="FFFFFF"/>
                </a:highlight>
                <a:latin typeface="Calibri"/>
                <a:ea typeface="Calibri"/>
                <a:cs typeface="Times New Roman"/>
              </a:rPr>
              <a:t>.</a:t>
            </a:r>
          </a:p>
          <a:p>
            <a:pPr algn="just"/>
            <a:endParaRPr lang="it-IT" sz="1800">
              <a:highlight>
                <a:srgbClr val="FFFFFF"/>
              </a:highlight>
              <a:latin typeface="Calibri"/>
              <a:ea typeface="Calibri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B1C0A25-3821-D276-4AAD-20CE49BFA5FB}"/>
              </a:ext>
            </a:extLst>
          </p:cNvPr>
          <p:cNvSpPr txBox="1"/>
          <p:nvPr/>
        </p:nvSpPr>
        <p:spPr>
          <a:xfrm>
            <a:off x="785039" y="6832738"/>
            <a:ext cx="690622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400" b="0" i="0" u="none" strike="noStrike" dirty="0">
                <a:solidFill>
                  <a:srgbClr val="000000"/>
                </a:solidFill>
                <a:latin typeface="Calibri"/>
              </a:rPr>
              <a:t>  </a:t>
            </a:r>
            <a:endParaRPr lang="it-IT" sz="1400" dirty="0">
              <a:latin typeface="Calibri"/>
              <a:ea typeface="Calibri"/>
              <a:cs typeface="Calibri"/>
            </a:endParaRPr>
          </a:p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4546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0D1AB-2E8A-A43D-79AA-1EBB3F196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nettore diritto 46">
            <a:extLst>
              <a:ext uri="{FF2B5EF4-FFF2-40B4-BE49-F238E27FC236}">
                <a16:creationId xmlns:a16="http://schemas.microsoft.com/office/drawing/2014/main" id="{A70D55D8-C751-8814-DA3C-22786866EAC1}"/>
              </a:ext>
            </a:extLst>
          </p:cNvPr>
          <p:cNvSpPr/>
          <p:nvPr/>
        </p:nvSpPr>
        <p:spPr>
          <a:xfrm>
            <a:off x="272160" y="6801480"/>
            <a:ext cx="10116360" cy="1800"/>
          </a:xfrm>
          <a:prstGeom prst="line">
            <a:avLst/>
          </a:prstGeom>
          <a:ln w="6480">
            <a:solidFill>
              <a:srgbClr val="D0CECE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asellaDiTesto 8">
            <a:extLst>
              <a:ext uri="{FF2B5EF4-FFF2-40B4-BE49-F238E27FC236}">
                <a16:creationId xmlns:a16="http://schemas.microsoft.com/office/drawing/2014/main" id="{9654DF5C-04DD-E997-CE32-9000879340EF}"/>
              </a:ext>
            </a:extLst>
          </p:cNvPr>
          <p:cNvSpPr/>
          <p:nvPr/>
        </p:nvSpPr>
        <p:spPr>
          <a:xfrm>
            <a:off x="5660636" y="861601"/>
            <a:ext cx="10333080" cy="704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it-IT" sz="1800" b="0" strike="noStrike" spc="-1">
              <a:latin typeface="Arial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5E0BDFB-BC30-ECB4-40EE-CB9C7D371DF0}"/>
              </a:ext>
            </a:extLst>
          </p:cNvPr>
          <p:cNvSpPr txBox="1"/>
          <p:nvPr/>
        </p:nvSpPr>
        <p:spPr>
          <a:xfrm>
            <a:off x="1344099" y="117066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297CB1C-FAB3-5925-9E44-4BEEBD57F5B9}"/>
              </a:ext>
            </a:extLst>
          </p:cNvPr>
          <p:cNvSpPr txBox="1"/>
          <p:nvPr/>
        </p:nvSpPr>
        <p:spPr>
          <a:xfrm>
            <a:off x="1489146" y="131541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E503F6C-F221-91D6-1C58-9163CCDD8A44}"/>
              </a:ext>
            </a:extLst>
          </p:cNvPr>
          <p:cNvSpPr txBox="1"/>
          <p:nvPr/>
        </p:nvSpPr>
        <p:spPr>
          <a:xfrm>
            <a:off x="2126549" y="504645"/>
            <a:ext cx="706205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800">
                <a:solidFill>
                  <a:srgbClr val="00B050"/>
                </a:solidFill>
                <a:latin typeface="Calibri"/>
              </a:rPr>
              <a:t>PONTI TRA GENERAZIONI: INSIEME SI CRESCE</a:t>
            </a:r>
          </a:p>
        </p:txBody>
      </p:sp>
      <p:pic>
        <p:nvPicPr>
          <p:cNvPr id="5" name="Immagine 4" descr="Immagine che contiene vestiti, uomo, persona, cielo&#10;&#10;Il contenuto generato dall&amp;#39;IA potrebbe non essere corretto.">
            <a:extLst>
              <a:ext uri="{FF2B5EF4-FFF2-40B4-BE49-F238E27FC236}">
                <a16:creationId xmlns:a16="http://schemas.microsoft.com/office/drawing/2014/main" id="{7981D8B5-60C6-B040-86C0-A095A0B6B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853" y="3984594"/>
            <a:ext cx="3513949" cy="2676525"/>
          </a:xfrm>
          <a:prstGeom prst="rect">
            <a:avLst/>
          </a:prstGeom>
        </p:spPr>
      </p:pic>
      <p:pic>
        <p:nvPicPr>
          <p:cNvPr id="6" name="Immagine 5" descr="Immagine che contiene persona, vestiti, Viso umano, interno&#10;&#10;Il contenuto generato dall&amp;#39;IA potrebbe non essere corretto.">
            <a:extLst>
              <a:ext uri="{FF2B5EF4-FFF2-40B4-BE49-F238E27FC236}">
                <a16:creationId xmlns:a16="http://schemas.microsoft.com/office/drawing/2014/main" id="{D888053C-08AC-D191-179B-88EE99D7EB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19" y="1318060"/>
            <a:ext cx="3380628" cy="2667000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CB73B2B-FFE1-9158-E8B6-5A42C7B1559D}"/>
              </a:ext>
            </a:extLst>
          </p:cNvPr>
          <p:cNvSpPr txBox="1"/>
          <p:nvPr/>
        </p:nvSpPr>
        <p:spPr>
          <a:xfrm>
            <a:off x="284675" y="6931356"/>
            <a:ext cx="9151241" cy="705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2475"/>
              </a:lnSpc>
            </a:pPr>
            <a:r>
              <a:rPr lang="it-IT" sz="1400" dirty="0">
                <a:solidFill>
                  <a:srgbClr val="000000"/>
                </a:solidFill>
                <a:latin typeface="Calibri"/>
                <a:cs typeface="Arial"/>
              </a:rPr>
              <a:t>                                                                            </a:t>
            </a:r>
            <a:endParaRPr lang="it-IT" sz="1400" dirty="0"/>
          </a:p>
          <a:p>
            <a:pPr algn="ctr"/>
            <a:endParaRPr lang="en-US" sz="1900">
              <a:cs typeface="Arial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EDE866A-625E-980B-0ACE-81411EEC3CDE}"/>
              </a:ext>
            </a:extLst>
          </p:cNvPr>
          <p:cNvSpPr txBox="1"/>
          <p:nvPr/>
        </p:nvSpPr>
        <p:spPr>
          <a:xfrm>
            <a:off x="443297" y="4890421"/>
            <a:ext cx="580247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000" b="1" dirty="0">
                <a:highlight>
                  <a:srgbClr val="FFFFFF"/>
                </a:highlight>
                <a:latin typeface="Calibri"/>
                <a:cs typeface="Arial"/>
              </a:rPr>
              <a:t>Benefici per il giovane:</a:t>
            </a:r>
            <a:r>
              <a:rPr lang="it-IT" sz="2000" dirty="0">
                <a:highlight>
                  <a:srgbClr val="FFFFFF"/>
                </a:highlight>
                <a:latin typeface="Calibri"/>
                <a:cs typeface="Arial"/>
              </a:rPr>
              <a:t> sentirsi utile, sviluppare </a:t>
            </a:r>
            <a:r>
              <a:rPr lang="it-IT" sz="2000">
                <a:highlight>
                  <a:srgbClr val="FFFFFF"/>
                </a:highlight>
                <a:latin typeface="Calibri"/>
                <a:cs typeface="Arial"/>
              </a:rPr>
              <a:t>empatia e ottenere crediti scolastici, FSL, </a:t>
            </a:r>
            <a:r>
              <a:rPr lang="it-IT" sz="2000" dirty="0">
                <a:highlight>
                  <a:srgbClr val="FFFFFF"/>
                </a:highlight>
                <a:latin typeface="Calibri"/>
                <a:cs typeface="Arial"/>
              </a:rPr>
              <a:t>combattendo il proprio senso di isolamento attraverso una responsabilità sociale concreta.</a:t>
            </a:r>
            <a:endParaRPr lang="it-IT" sz="2000" dirty="0">
              <a:latin typeface="Calibri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BE408C5-ABD7-127C-1EA8-039BC58651AB}"/>
              </a:ext>
            </a:extLst>
          </p:cNvPr>
          <p:cNvSpPr txBox="1"/>
          <p:nvPr/>
        </p:nvSpPr>
        <p:spPr>
          <a:xfrm>
            <a:off x="4229009" y="1888101"/>
            <a:ext cx="557765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000" b="1" dirty="0">
                <a:highlight>
                  <a:srgbClr val="FFFFFF"/>
                </a:highlight>
                <a:latin typeface="Calibri"/>
                <a:cs typeface="Arial"/>
              </a:rPr>
              <a:t>Benefici per l'anziano:</a:t>
            </a:r>
            <a:r>
              <a:rPr lang="it-IT" sz="2000" dirty="0">
                <a:highlight>
                  <a:srgbClr val="FFFFFF"/>
                </a:highlight>
                <a:latin typeface="Calibri"/>
                <a:cs typeface="Arial"/>
              </a:rPr>
              <a:t> recuperare una parte di autonomia e sentirsi parte del mondo moderno.</a:t>
            </a:r>
            <a:endParaRPr lang="it-IT" sz="2000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683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695D17-E370-D519-A34B-7577272EF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369" y="475311"/>
            <a:ext cx="6676309" cy="953789"/>
          </a:xfrm>
        </p:spPr>
        <p:txBody>
          <a:bodyPr/>
          <a:lstStyle/>
          <a:p>
            <a:r>
              <a:rPr lang="it-IT" sz="2800">
                <a:solidFill>
                  <a:srgbClr val="00B050"/>
                </a:solidFill>
                <a:latin typeface="Calibri"/>
                <a:ea typeface="Calibri"/>
                <a:cs typeface="Calibri"/>
              </a:rPr>
              <a:t>PONTI TRA GENERAZIONI: INSIEME SI CRESCE</a:t>
            </a:r>
            <a:endParaRPr lang="it-IT" sz="2800">
              <a:latin typeface="Calibri"/>
              <a:ea typeface="Calibri"/>
              <a:cs typeface="Calibri"/>
            </a:endParaRPr>
          </a:p>
        </p:txBody>
      </p:sp>
      <p:pic>
        <p:nvPicPr>
          <p:cNvPr id="4" name="Immagine 3" descr="Immagine che contiene cielo, arredo, aria aperta, sedia&#10;&#10;Il contenuto generato dall&amp;#39;IA potrebbe non essere corretto.">
            <a:extLst>
              <a:ext uri="{FF2B5EF4-FFF2-40B4-BE49-F238E27FC236}">
                <a16:creationId xmlns:a16="http://schemas.microsoft.com/office/drawing/2014/main" id="{EA183DF3-01B7-F139-00D6-2D29E826B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747" y="1701033"/>
            <a:ext cx="5197811" cy="414337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3DB312-B407-7693-0668-21F439D7DE7B}"/>
              </a:ext>
            </a:extLst>
          </p:cNvPr>
          <p:cNvSpPr txBox="1"/>
          <p:nvPr/>
        </p:nvSpPr>
        <p:spPr>
          <a:xfrm>
            <a:off x="7018602" y="2849300"/>
            <a:ext cx="2914374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000" dirty="0">
                <a:latin typeface="Calibri"/>
              </a:rPr>
              <a:t>A volte, per contrastare la solitudine, non servono grandi gesti. </a:t>
            </a:r>
          </a:p>
          <a:p>
            <a:r>
              <a:rPr lang="it-IT" sz="2000" dirty="0">
                <a:latin typeface="Calibri"/>
              </a:rPr>
              <a:t>Basta qualcuno che si sieda accanto.</a:t>
            </a:r>
          </a:p>
        </p:txBody>
      </p:sp>
    </p:spTree>
    <p:extLst>
      <p:ext uri="{BB962C8B-B14F-4D97-AF65-F5344CB8AC3E}">
        <p14:creationId xmlns:p14="http://schemas.microsoft.com/office/powerpoint/2010/main" val="2468285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Personalizzato</PresentationFormat>
  <Slides>6</Slides>
  <Notes>5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PONTI TRA GENERAZIONI: INSIEME SI CRESCE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[inserisci il testo]</dc:title>
  <dc:subject/>
  <dc:creator>Utente di Microsoft Office</dc:creator>
  <dc:description/>
  <cp:revision>81</cp:revision>
  <cp:lastPrinted>2022-08-25T12:05:57Z</cp:lastPrinted>
  <dcterms:created xsi:type="dcterms:W3CDTF">2015-07-08T13:22:08Z</dcterms:created>
  <dcterms:modified xsi:type="dcterms:W3CDTF">2026-10-05T09:47:27Z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6</vt:i4>
  </property>
  <property fmtid="{D5CDD505-2E9C-101B-9397-08002B2CF9AE}" pid="3" name="PresentationFormat">
    <vt:lpwstr>Personalizzato</vt:lpwstr>
  </property>
  <property fmtid="{D5CDD505-2E9C-101B-9397-08002B2CF9AE}" pid="4" name="Slides">
    <vt:i4>6</vt:i4>
  </property>
</Properties>
</file>