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893314-84D5-4D58-B5D9-E6FFE45C2197}" v="2" dt="2026-10-15T21:37:12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o Di Vita" userId="59b10b7d803c83d2" providerId="LiveId" clId="{CE25057F-B30D-4AC8-A4C2-E61143D1710D}"/>
    <pc:docChg chg="undo custSel addSld modSld">
      <pc:chgData name="Cristiano Di Vita" userId="59b10b7d803c83d2" providerId="LiveId" clId="{CE25057F-B30D-4AC8-A4C2-E61143D1710D}" dt="2026-10-15T21:59:22.409" v="151" actId="20577"/>
      <pc:docMkLst>
        <pc:docMk/>
      </pc:docMkLst>
      <pc:sldChg chg="modSp mod">
        <pc:chgData name="Cristiano Di Vita" userId="59b10b7d803c83d2" providerId="LiveId" clId="{CE25057F-B30D-4AC8-A4C2-E61143D1710D}" dt="2026-10-15T21:43:02.947" v="40" actId="20577"/>
        <pc:sldMkLst>
          <pc:docMk/>
          <pc:sldMk cId="1824433258" sldId="256"/>
        </pc:sldMkLst>
        <pc:spChg chg="mod">
          <ac:chgData name="Cristiano Di Vita" userId="59b10b7d803c83d2" providerId="LiveId" clId="{CE25057F-B30D-4AC8-A4C2-E61143D1710D}" dt="2026-10-15T21:43:02.947" v="40" actId="20577"/>
          <ac:spMkLst>
            <pc:docMk/>
            <pc:sldMk cId="1824433258" sldId="256"/>
            <ac:spMk id="10" creationId="{E6824880-BB06-1944-08AA-DF1287EF8B13}"/>
          </ac:spMkLst>
        </pc:spChg>
      </pc:sldChg>
      <pc:sldChg chg="addSp delSp modSp mod">
        <pc:chgData name="Cristiano Di Vita" userId="59b10b7d803c83d2" providerId="LiveId" clId="{CE25057F-B30D-4AC8-A4C2-E61143D1710D}" dt="2026-10-15T21:46:10.641" v="80" actId="20577"/>
        <pc:sldMkLst>
          <pc:docMk/>
          <pc:sldMk cId="2137308722" sldId="257"/>
        </pc:sldMkLst>
        <pc:spChg chg="mod">
          <ac:chgData name="Cristiano Di Vita" userId="59b10b7d803c83d2" providerId="LiveId" clId="{CE25057F-B30D-4AC8-A4C2-E61143D1710D}" dt="2026-10-15T21:46:10.641" v="80" actId="20577"/>
          <ac:spMkLst>
            <pc:docMk/>
            <pc:sldMk cId="2137308722" sldId="257"/>
            <ac:spMk id="8" creationId="{3B6DA2B6-8A97-9444-7EFF-99A0CAD076CD}"/>
          </ac:spMkLst>
        </pc:spChg>
        <pc:spChg chg="add del mod">
          <ac:chgData name="Cristiano Di Vita" userId="59b10b7d803c83d2" providerId="LiveId" clId="{CE25057F-B30D-4AC8-A4C2-E61143D1710D}" dt="2026-10-15T21:37:27.480" v="5"/>
          <ac:spMkLst>
            <pc:docMk/>
            <pc:sldMk cId="2137308722" sldId="257"/>
            <ac:spMk id="14" creationId="{C384D2BB-69F9-FC27-8913-DE7BFAC8C1A7}"/>
          </ac:spMkLst>
        </pc:spChg>
        <pc:picChg chg="add del mod">
          <ac:chgData name="Cristiano Di Vita" userId="59b10b7d803c83d2" providerId="LiveId" clId="{CE25057F-B30D-4AC8-A4C2-E61143D1710D}" dt="2026-10-15T21:37:27.466" v="3" actId="478"/>
          <ac:picMkLst>
            <pc:docMk/>
            <pc:sldMk cId="2137308722" sldId="257"/>
            <ac:picMk id="13" creationId="{DADF6BBE-FFC4-C3FB-124C-8BF0286ACFE8}"/>
          </ac:picMkLst>
        </pc:picChg>
      </pc:sldChg>
      <pc:sldChg chg="modSp mod">
        <pc:chgData name="Cristiano Di Vita" userId="59b10b7d803c83d2" providerId="LiveId" clId="{CE25057F-B30D-4AC8-A4C2-E61143D1710D}" dt="2026-10-15T21:47:48.067" v="111" actId="20577"/>
        <pc:sldMkLst>
          <pc:docMk/>
          <pc:sldMk cId="1121371134" sldId="258"/>
        </pc:sldMkLst>
        <pc:spChg chg="mod">
          <ac:chgData name="Cristiano Di Vita" userId="59b10b7d803c83d2" providerId="LiveId" clId="{CE25057F-B30D-4AC8-A4C2-E61143D1710D}" dt="2026-10-15T21:46:57.474" v="81" actId="20577"/>
          <ac:spMkLst>
            <pc:docMk/>
            <pc:sldMk cId="1121371134" sldId="258"/>
            <ac:spMk id="2" creationId="{FA582A7B-D2F7-3261-5D29-9E557E182EC6}"/>
          </ac:spMkLst>
        </pc:spChg>
        <pc:spChg chg="mod">
          <ac:chgData name="Cristiano Di Vita" userId="59b10b7d803c83d2" providerId="LiveId" clId="{CE25057F-B30D-4AC8-A4C2-E61143D1710D}" dt="2026-10-15T21:47:48.067" v="111" actId="20577"/>
          <ac:spMkLst>
            <pc:docMk/>
            <pc:sldMk cId="1121371134" sldId="258"/>
            <ac:spMk id="8" creationId="{244AA219-7B58-980F-FB86-7DBFC638A2B3}"/>
          </ac:spMkLst>
        </pc:spChg>
      </pc:sldChg>
      <pc:sldChg chg="modSp mod">
        <pc:chgData name="Cristiano Di Vita" userId="59b10b7d803c83d2" providerId="LiveId" clId="{CE25057F-B30D-4AC8-A4C2-E61143D1710D}" dt="2026-10-15T21:48:26.271" v="112" actId="20577"/>
        <pc:sldMkLst>
          <pc:docMk/>
          <pc:sldMk cId="326400293" sldId="259"/>
        </pc:sldMkLst>
        <pc:spChg chg="mod">
          <ac:chgData name="Cristiano Di Vita" userId="59b10b7d803c83d2" providerId="LiveId" clId="{CE25057F-B30D-4AC8-A4C2-E61143D1710D}" dt="2026-10-15T21:48:26.271" v="112" actId="20577"/>
          <ac:spMkLst>
            <pc:docMk/>
            <pc:sldMk cId="326400293" sldId="259"/>
            <ac:spMk id="8" creationId="{B71B6E02-B901-894C-5CB0-C70F98CAEB9F}"/>
          </ac:spMkLst>
        </pc:spChg>
      </pc:sldChg>
      <pc:sldChg chg="modSp mod">
        <pc:chgData name="Cristiano Di Vita" userId="59b10b7d803c83d2" providerId="LiveId" clId="{CE25057F-B30D-4AC8-A4C2-E61143D1710D}" dt="2026-10-15T21:50:36.368" v="115" actId="20577"/>
        <pc:sldMkLst>
          <pc:docMk/>
          <pc:sldMk cId="576854778" sldId="260"/>
        </pc:sldMkLst>
        <pc:spChg chg="mod">
          <ac:chgData name="Cristiano Di Vita" userId="59b10b7d803c83d2" providerId="LiveId" clId="{CE25057F-B30D-4AC8-A4C2-E61143D1710D}" dt="2026-10-15T21:50:36.368" v="115" actId="20577"/>
          <ac:spMkLst>
            <pc:docMk/>
            <pc:sldMk cId="576854778" sldId="260"/>
            <ac:spMk id="8" creationId="{B65D8695-8911-39FA-1970-8786288377E8}"/>
          </ac:spMkLst>
        </pc:spChg>
      </pc:sldChg>
      <pc:sldChg chg="modSp mod">
        <pc:chgData name="Cristiano Di Vita" userId="59b10b7d803c83d2" providerId="LiveId" clId="{CE25057F-B30D-4AC8-A4C2-E61143D1710D}" dt="2026-10-15T21:59:22.409" v="151" actId="20577"/>
        <pc:sldMkLst>
          <pc:docMk/>
          <pc:sldMk cId="2236002208" sldId="262"/>
        </pc:sldMkLst>
        <pc:spChg chg="mod">
          <ac:chgData name="Cristiano Di Vita" userId="59b10b7d803c83d2" providerId="LiveId" clId="{CE25057F-B30D-4AC8-A4C2-E61143D1710D}" dt="2026-10-15T21:59:22.409" v="151" actId="20577"/>
          <ac:spMkLst>
            <pc:docMk/>
            <pc:sldMk cId="2236002208" sldId="262"/>
            <ac:spMk id="8" creationId="{27B45142-968A-44F4-A8B0-5DAC1A5E0DCF}"/>
          </ac:spMkLst>
        </pc:spChg>
      </pc:sldChg>
      <pc:sldChg chg="addSp delSp modSp add mod">
        <pc:chgData name="Cristiano Di Vita" userId="59b10b7d803c83d2" providerId="LiveId" clId="{CE25057F-B30D-4AC8-A4C2-E61143D1710D}" dt="2026-10-15T21:41:07.200" v="24" actId="1076"/>
        <pc:sldMkLst>
          <pc:docMk/>
          <pc:sldMk cId="1608669629" sldId="264"/>
        </pc:sldMkLst>
        <pc:spChg chg="del">
          <ac:chgData name="Cristiano Di Vita" userId="59b10b7d803c83d2" providerId="LiveId" clId="{CE25057F-B30D-4AC8-A4C2-E61143D1710D}" dt="2026-10-15T21:38:27.304" v="7" actId="478"/>
          <ac:spMkLst>
            <pc:docMk/>
            <pc:sldMk cId="1608669629" sldId="264"/>
            <ac:spMk id="8" creationId="{5C515AB0-3125-F540-2BBB-42E10DC07598}"/>
          </ac:spMkLst>
        </pc:spChg>
        <pc:picChg chg="mod">
          <ac:chgData name="Cristiano Di Vita" userId="59b10b7d803c83d2" providerId="LiveId" clId="{CE25057F-B30D-4AC8-A4C2-E61143D1710D}" dt="2026-10-15T21:40:17.296" v="16" actId="1076"/>
          <ac:picMkLst>
            <pc:docMk/>
            <pc:sldMk cId="1608669629" sldId="264"/>
            <ac:picMk id="3" creationId="{CA96D849-8D88-AE1D-825D-9ED452672941}"/>
          </ac:picMkLst>
        </pc:picChg>
        <pc:picChg chg="add mod">
          <ac:chgData name="Cristiano Di Vita" userId="59b10b7d803c83d2" providerId="LiveId" clId="{CE25057F-B30D-4AC8-A4C2-E61143D1710D}" dt="2026-10-15T21:40:45.008" v="21" actId="1076"/>
          <ac:picMkLst>
            <pc:docMk/>
            <pc:sldMk cId="1608669629" sldId="264"/>
            <ac:picMk id="9" creationId="{C2FE108F-E7E4-FC50-16B0-4AAD90E39883}"/>
          </ac:picMkLst>
        </pc:picChg>
        <pc:picChg chg="add mod">
          <ac:chgData name="Cristiano Di Vita" userId="59b10b7d803c83d2" providerId="LiveId" clId="{CE25057F-B30D-4AC8-A4C2-E61143D1710D}" dt="2026-10-15T21:40:41.673" v="20" actId="1076"/>
          <ac:picMkLst>
            <pc:docMk/>
            <pc:sldMk cId="1608669629" sldId="264"/>
            <ac:picMk id="12" creationId="{EC77C33E-509B-0622-42A7-4FFBE05818CE}"/>
          </ac:picMkLst>
        </pc:picChg>
        <pc:picChg chg="add del mod">
          <ac:chgData name="Cristiano Di Vita" userId="59b10b7d803c83d2" providerId="LiveId" clId="{CE25057F-B30D-4AC8-A4C2-E61143D1710D}" dt="2026-10-15T21:39:55.194" v="12" actId="478"/>
          <ac:picMkLst>
            <pc:docMk/>
            <pc:sldMk cId="1608669629" sldId="264"/>
            <ac:picMk id="14" creationId="{573CDB96-5F36-1603-E540-70BC7AC8F2E3}"/>
          </ac:picMkLst>
        </pc:picChg>
        <pc:picChg chg="add mod modCrop">
          <ac:chgData name="Cristiano Di Vita" userId="59b10b7d803c83d2" providerId="LiveId" clId="{CE25057F-B30D-4AC8-A4C2-E61143D1710D}" dt="2026-10-15T21:41:07.200" v="24" actId="1076"/>
          <ac:picMkLst>
            <pc:docMk/>
            <pc:sldMk cId="1608669629" sldId="264"/>
            <ac:picMk id="16" creationId="{394649A6-FB3C-9152-A01F-B3E438B2CFCC}"/>
          </ac:picMkLst>
        </pc:picChg>
        <pc:picChg chg="add mod">
          <ac:chgData name="Cristiano Di Vita" userId="59b10b7d803c83d2" providerId="LiveId" clId="{CE25057F-B30D-4AC8-A4C2-E61143D1710D}" dt="2026-10-15T21:40:33.383" v="18" actId="1076"/>
          <ac:picMkLst>
            <pc:docMk/>
            <pc:sldMk cId="1608669629" sldId="264"/>
            <ac:picMk id="18" creationId="{EB43B77B-B3B0-7D37-D760-C48E43C9E3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98943-865D-40D7-B61C-6F3C5BE31A33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3D579-5F2E-43B9-9EF6-16AC25B65C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183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93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E0ADA-476E-4589-B329-2574FFD1B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FF307E3-FC39-7966-497D-A9D8927B0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22D3EE8-E462-8A49-4037-85DD2D62F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278C243-EE62-7DD0-8933-123881D93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03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A1954-CB87-F827-09A1-723976CF5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00E518C-AF2B-0187-0EA4-DEB94DA97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6338DAD-176F-406A-8188-545C98727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7941F7B-D73A-ED34-3D03-898362C5D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956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72D61-0044-3349-BD8B-747F5F9F9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A02E1E7-1033-C1B7-5E15-CA746A574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F05B242-F720-2115-BEC3-BD41D729E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713D6C-2707-C217-BA17-48B940757F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5616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2CBC5-CD52-6B31-6ABB-0516F088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FA59C09-77E8-44FB-CF1C-3D050DC63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40A270D-09CF-2A0B-4643-379406A02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6B499F-0E9F-D247-21CF-34BF9F79D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1120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83FCC-A764-6DED-3D3F-E812C5F44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1AE271D-8288-9B6A-250D-17601B607B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AAF5876-0B83-118A-C166-6909F7E4F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ACDB2F7-8D5C-642A-FF57-9C94079F9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1097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AC44F-D41B-4257-AEEB-70A217D5C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2262088-EA85-3955-9217-35C3CD21A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D50FBD8-43DE-0DC0-D530-3EA22BE61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6A2DFB-B85F-52D8-8BB0-BB055931F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3D579-5F2E-43B9-9EF6-16AC25B65CF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69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136A5B-7FDC-9E3C-67CB-2243F7C66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B2B3096-EB78-05B7-C5B0-7BC7119CD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6995B5-577F-7E51-6DF1-4FBF1D91D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33602E-A6D3-914B-BC78-231C50DB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32FFE4-E5D4-E682-C45A-011BDD38D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6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E82DD0-54AF-6C7A-3BBD-4F1F4AB4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0A4643-2DD2-3C88-800E-FC19CFFE6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4526AA-3B0A-F6CB-5F63-6D3CC2DCF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68109E-F4F5-C956-40CB-23BA56C8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7D79D1-1A2D-A1F0-4B9E-CD243380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0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BA04AC-736F-E181-B0E4-7FE779E55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C46F24-ABDD-7B98-D342-CB85860C9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182A67-65D5-23EE-9DA3-2E234709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D83283-4FF8-9437-2E1F-E6D74855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F346DC-921A-870E-D062-D0042202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11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C97DB-A184-8F77-F071-F9C9C001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4547DA-2C85-C311-5623-B608423B0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326271-A1F4-1272-46FD-79D8650F2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070A29-CF25-17B2-D163-98F8D47E4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59986A-F933-E019-7247-8264535A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899078-91D6-C1EE-5B24-2D91AFF6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571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5932A9-D5FC-1944-AA47-277A45ECE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A9A8873-2194-97AA-7581-8D61C9D65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ADD25E-D0A2-79D6-0C73-3A52148CB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514A48D-B429-748B-2A19-E5CA327F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CBB6E7C-E777-F3F2-8040-37F43233F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3A048B6-9777-18DA-6F96-DBC3CA37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965063A-85E0-41A0-195E-D2D5B018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E0A9783-3D7F-703B-20F4-C37BD034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78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E1EE3C-A402-B8AF-4912-5831B9770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B15D508-7AF0-35E9-71B8-52FE0B86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B62171-44A1-2240-257B-1597DD6D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8256431-F18F-DB4B-1B64-4FC5D5587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082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7F661FB-0F62-30E3-B806-E58D9FC12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2E00FBC-9775-7BFA-4F60-7CFFD16B1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490DB9-4297-AE8F-9DDF-D298B4C5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518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251BDF-4DFB-FFDE-CEF5-E66E19B6D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876E63-123D-B68C-C56B-02055D8C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816FD17-38CD-2549-1E5A-1ECEF2BA6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426571A-73EF-74CE-8DAD-C0E2C52F4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B5BEB6-CB79-4EBF-E918-F2189460E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D6E223C-0621-4492-9643-81BDAD3E8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42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E222C2-5B45-32E3-BBD9-6468375F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62CB718-1D60-8D04-C0A5-FA5C363A20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E08AF5E-E86C-8EEA-C937-0E538F79E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F3776C1-6AF1-B0C2-5870-80E754164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30B5DD-7CC0-309D-D4E4-F8662C1B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2CB93F-045A-3FA5-1470-571A620D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676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6620D4-7EA1-7D7D-5826-F6FD6345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3B1F9CF-D9E8-ACE8-B17E-B5758C4D6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295F64-6813-38E3-3FB4-3DA1A67C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99D6D0-59C4-6DAA-7D56-E6B22ADF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588B37-9CEA-3DAE-99BF-443CDDEEB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042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1C0CA8F-413C-B1C0-9ABB-A385048A4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F5D09D0-040E-7CCE-ED60-8525A77D4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923602-4C1C-7E74-A7F1-C9F5C105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AB5109-9D95-14D5-8B6C-A315E8D93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222B4C-4828-8A05-6970-1A1F42B13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423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1216140-CF6B-BB1E-9034-5CB83CABC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2830E0-165F-8B4C-C9C2-3109EB162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123EA9-C291-399C-5246-B8ABFDF28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7C391-3628-488D-8043-749940086F85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2F5794-0FD6-2BD9-ADD7-48AA91821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FD786A-71B8-7DA4-126E-3E48F9619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42C2D7-72C2-4246-904E-328651A468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183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5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jpg"/><Relationship Id="rId5" Type="http://schemas.openxmlformats.org/officeDocument/2006/relationships/image" Target="../media/image2.png"/><Relationship Id="rId10" Type="http://schemas.openxmlformats.org/officeDocument/2006/relationships/image" Target="../media/image8.jpg"/><Relationship Id="rId4" Type="http://schemas.openxmlformats.org/officeDocument/2006/relationships/image" Target="../media/image1.jpg"/><Relationship Id="rId9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CA921864-99B0-06BB-2A74-EDB97731DBA0}"/>
              </a:ext>
            </a:extLst>
          </p:cNvPr>
          <p:cNvSpPr/>
          <p:nvPr/>
        </p:nvSpPr>
        <p:spPr>
          <a:xfrm>
            <a:off x="2383971" y="0"/>
            <a:ext cx="980803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913C8D2-621F-B812-A058-BD2F7F785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EBEE7B6-D8CB-6738-9B46-43E1853DB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DD6574F5-7D1A-E2A2-B9A1-9E781BE3C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896B1737-7C4B-E7D0-C8CA-6FF4A7C82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B9F9900-0BA8-AB1B-8DA7-28A368D1C6FD}"/>
              </a:ext>
            </a:extLst>
          </p:cNvPr>
          <p:cNvSpPr txBox="1"/>
          <p:nvPr/>
        </p:nvSpPr>
        <p:spPr>
          <a:xfrm>
            <a:off x="4441372" y="2558143"/>
            <a:ext cx="59086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LABORATORIO</a:t>
            </a:r>
          </a:p>
          <a:p>
            <a:pPr algn="ctr"/>
            <a:r>
              <a:rPr lang="it-IT" sz="4000" b="1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srgbClr val="FFFF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it-IT" sz="4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ener</a:t>
            </a:r>
            <a:r>
              <a:rPr lang="it-IT" sz="4000" b="1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srgbClr val="FFFF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A</a:t>
            </a:r>
            <a:r>
              <a:rPr lang="it-IT" sz="4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zioni</a:t>
            </a:r>
            <a:r>
              <a:rPr lang="it-IT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it-IT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FFFF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T</a:t>
            </a:r>
            <a:r>
              <a:rPr lang="it-IT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eatrali</a:t>
            </a:r>
            <a:endParaRPr lang="it-IT" sz="4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6824880-BB06-1944-08AA-DF1287EF8B13}"/>
              </a:ext>
            </a:extLst>
          </p:cNvPr>
          <p:cNvSpPr txBox="1"/>
          <p:nvPr/>
        </p:nvSpPr>
        <p:spPr>
          <a:xfrm>
            <a:off x="5326358" y="4402711"/>
            <a:ext cx="4138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 Vita Cristiano e Moliterno Daniela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3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C6D28-F563-218A-B8D7-2533EBC9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F4E2A14-D5E0-66B9-D48B-EB1245068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211FAFB-C2BC-1DBC-8C3A-86168589A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564974C-F5D8-0BFC-D046-9EF7CB2BB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64AF0BC3-8F20-492B-70C9-D4D17DA50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C1252C6C-85D5-4A0C-CE6E-3078039226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6289302-1613-2612-21B9-81438427ACDF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B6DA2B6-8A97-9444-7EFF-99A0CAD076CD}"/>
              </a:ext>
            </a:extLst>
          </p:cNvPr>
          <p:cNvSpPr txBox="1"/>
          <p:nvPr/>
        </p:nvSpPr>
        <p:spPr>
          <a:xfrm>
            <a:off x="3287485" y="1204305"/>
            <a:ext cx="8083335" cy="511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VUOTO PIENO APS</a:t>
            </a:r>
          </a:p>
          <a:p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teatro, la cultura, le emozioni.</a:t>
            </a:r>
          </a:p>
          <a:p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L’Associazione Il Vuoto Pieno APS promuove e diffonde l’arte teatrale attraverso spettacoli per adulti, bambini ed adolescenti, laboratori teatrali, reading storici, mostre fotografiche ed iniziative dedicate agli autori emergenti.</a:t>
            </a:r>
          </a:p>
          <a:p>
            <a:pPr algn="just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Attiva dal 2017 sul territorio di Melegnano, Cerro al Lambro e del Sud Milano, da oltre tre anni Il Vuoto Pieno APS è stabilmente presente presso il Teatro Auditorium di Vizzolo Predabissi, in cui svolge attività teatrali, formative e culturali, in collaborazione con Salute Ma Non Solo e AUSER Vizzolo.</a:t>
            </a:r>
          </a:p>
          <a:p>
            <a:pPr algn="just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L’associazione si propone di portare il teatro nei luoghi e nei cuori delle persone, valorizzando la cultura in tutte le sue forme e sfumature.</a:t>
            </a:r>
          </a:p>
          <a:p>
            <a:pPr algn="just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«La Cultura è un Diritto e un Dovere!»</a:t>
            </a:r>
            <a:endParaRPr 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913BDAD-1701-34F5-D37C-FFEC0C14BFEF}"/>
              </a:ext>
            </a:extLst>
          </p:cNvPr>
          <p:cNvSpPr txBox="1"/>
          <p:nvPr/>
        </p:nvSpPr>
        <p:spPr>
          <a:xfrm>
            <a:off x="3287485" y="566929"/>
            <a:ext cx="1720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CHI SIAMO</a:t>
            </a:r>
          </a:p>
        </p:txBody>
      </p:sp>
    </p:spTree>
    <p:extLst>
      <p:ext uri="{BB962C8B-B14F-4D97-AF65-F5344CB8AC3E}">
        <p14:creationId xmlns:p14="http://schemas.microsoft.com/office/powerpoint/2010/main" val="213730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11E75-1583-AA5D-5F9C-D5B7E0F9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A407586-2105-C3AD-1133-386D12647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7FB7605-DC8B-7B23-B787-45C5D1507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1AE73E6-CCC4-F49D-5B1A-AA3FF9E7DA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CCAE7911-025A-E9E7-F7A3-B7AEFB3B7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C4D2F3F6-7216-E8CA-FED4-151819A31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A66E256-6323-B302-F6A8-1CD40B8CD004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44AA219-7B58-980F-FB86-7DBFC638A2B3}"/>
              </a:ext>
            </a:extLst>
          </p:cNvPr>
          <p:cNvSpPr txBox="1"/>
          <p:nvPr/>
        </p:nvSpPr>
        <p:spPr>
          <a:xfrm>
            <a:off x="3287485" y="2314647"/>
            <a:ext cx="8083335" cy="3653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Questo Laboratorio di Teatro ha i seguenti obiettivi primari: </a:t>
            </a:r>
          </a:p>
          <a:p>
            <a:pPr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Scambio e integrazione: 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Creare un palcoscenico d’incontro tra generazioni, dove il dialogo e la condivisione di esperienze diventano strumenti di crescita reciproca.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Benessere psico-fisico: 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Stimolare corpo, mente e voce attraverso pratiche teatrali ed attività espressive che favoriscano consapevolezza, vitalità e presenza.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Espressione e Inclusione: 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Offrire uno spazio creativo ed accogliente in cui ogni partecipante possa esprimere la propria unicità, trasformando l’esperienza personale in gesto artistico e relazione.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A582A7B-D2F7-3261-5D29-9E557E182EC6}"/>
              </a:ext>
            </a:extLst>
          </p:cNvPr>
          <p:cNvSpPr txBox="1"/>
          <p:nvPr/>
        </p:nvSpPr>
        <p:spPr>
          <a:xfrm>
            <a:off x="3450894" y="688692"/>
            <a:ext cx="7587222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teatro intergenerazionale è un progetto di teatro sociale che unisce anziani e giovani attraverso laboratori e spettacoli, superando le barriere dell’età e della malattia. Favorisce l’incontro, la socializzazione, la creatività e la memoria emotiva, generando benessere ed arricchimento reciproco.</a:t>
            </a:r>
          </a:p>
        </p:txBody>
      </p:sp>
    </p:spTree>
    <p:extLst>
      <p:ext uri="{BB962C8B-B14F-4D97-AF65-F5344CB8AC3E}">
        <p14:creationId xmlns:p14="http://schemas.microsoft.com/office/powerpoint/2010/main" val="1121371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87F9C-29D8-FE9F-2E25-D66AC8A32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AACF12A-8DC6-7C9E-DC50-8D3EF0927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E894B46-5C05-45DD-7ABE-AB3BA75F4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8BEB8F9-0FC4-D0E3-09F1-17C02630A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C609508A-FAC3-C6F2-920E-7B2B6C6EF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F2F22429-E5E5-F88D-B880-DA280E4D42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D815553-1DE1-6158-8AA3-AF79BF895B67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71B6E02-B901-894C-5CB0-C70F98CAEB9F}"/>
              </a:ext>
            </a:extLst>
          </p:cNvPr>
          <p:cNvSpPr txBox="1"/>
          <p:nvPr/>
        </p:nvSpPr>
        <p:spPr>
          <a:xfrm>
            <a:off x="3287485" y="790650"/>
            <a:ext cx="8083335" cy="522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PROGETTO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progetto nasce dalla volontà di utilizzare il teatro come strumento di incontro, relazione e condivisione tra generazioni, coinvolgendo gli ospiti di una RSA e gli studenti delle scuole superiori in un percorso creativo comune.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Attraverso esercizi teatrali, giochi, training, improvvisazioni ed attività espressive, ospiti e giovani saranno guidati in un’esperienza di partecipazione attiva, nella quale ciascuno potrà contribuire con le proprie capacità, sensibilità ed esperienze.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Gli studenti affiancheranno i docenti/conduttori del laboratorio teatrale nella preparazione e nella realizzazione degli incontri, partecipando alle attività e collaborando alla conduzione degli esercizi, sempre sotto la supervisione dei professionisti responsabili.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teatro diventerà così un luogo d’incontro nel quale l’esperienza degli ospiti e l’energia dei giovani potranno dialogare, creando occasioni di crescita, ascolto e arricchimento reciproco.</a:t>
            </a:r>
          </a:p>
        </p:txBody>
      </p:sp>
    </p:spTree>
    <p:extLst>
      <p:ext uri="{BB962C8B-B14F-4D97-AF65-F5344CB8AC3E}">
        <p14:creationId xmlns:p14="http://schemas.microsoft.com/office/powerpoint/2010/main" val="326400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C4B81-43E5-6841-306D-6BACEAE99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C8A5C5B-5391-04EA-886C-3406B1C8E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99DD08E-07CD-A67D-2728-9EB7A416A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631A83F-937C-3F0A-D99C-AC0B7FD06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BB8F55E9-75DF-F143-625C-778E743FA3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075A997F-8B98-1CE7-6057-05F66EFA3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C42FE4-52C6-F0C8-EE83-D7C3825087E3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65D8695-8911-39FA-1970-8786288377E8}"/>
              </a:ext>
            </a:extLst>
          </p:cNvPr>
          <p:cNvSpPr txBox="1"/>
          <p:nvPr/>
        </p:nvSpPr>
        <p:spPr>
          <a:xfrm>
            <a:off x="3287485" y="562048"/>
            <a:ext cx="8458201" cy="554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OBIETTIVI DEL PROGETTO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 gli ospiti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Stimolare e mantenere le abilità cognitive, motorie ed espressive, nel rispetto delle capacità individuali.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Favorire la socializzazione e la partecipazione alla vita di gruppo.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Rafforzare l’autostima e il senso di appartenenza.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Stimolare la memoria emotiva e autobiografica attraverso racconti, immagini, musica e ricordi.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Riscoprire il piacere del gioco, della creatività e dello stare in scena insieme agli altri.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 gli studenti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Sviluppare empatia, ascolto attivo e capacità relazionali.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Imparare a comunicare con persone di età, esperienze ed abilità differenti.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Conoscere e valorizzare le esperienze di vita degli anziani.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Sperimentare il lavoro di gruppo, la collaborazione e la responsabilità.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Acquisire competenze organizzative, comunicative e relazionali utili al proprio percorso formativo e personale.</a:t>
            </a:r>
          </a:p>
        </p:txBody>
      </p:sp>
    </p:spTree>
    <p:extLst>
      <p:ext uri="{BB962C8B-B14F-4D97-AF65-F5344CB8AC3E}">
        <p14:creationId xmlns:p14="http://schemas.microsoft.com/office/powerpoint/2010/main" val="57685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93EF-E3F3-CAE6-EE21-D9DD9CC7B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8851F50-5EEB-BC27-C999-A602DDC7E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38E1D17-AF97-4C7B-A2E3-1740FAA53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901A102-52BD-F363-83B3-A22984E11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B0AA3566-B858-C7ED-D813-88E1FF472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39ADE9B4-A3B5-E78B-38E9-02966EA5A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67F7513-83AC-1A85-E95C-34DD08418CD7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3174B0-A92C-CC29-9207-CE5FD782E960}"/>
              </a:ext>
            </a:extLst>
          </p:cNvPr>
          <p:cNvSpPr txBox="1"/>
          <p:nvPr/>
        </p:nvSpPr>
        <p:spPr>
          <a:xfrm>
            <a:off x="3178629" y="562048"/>
            <a:ext cx="8567057" cy="554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ORGANIZZAZIONE DEL LABORATORIO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laboratorio sarà condotto da docenti e professionisti teatrali, che progetteranno le attività, guideranno gli esercizi e coordineranno il gruppo.</a:t>
            </a:r>
          </a:p>
          <a:p>
            <a:pPr algn="just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Gli studenti coinvolti nella FSL parteciperanno attivamente al percorso e saranno progressivamente accompagnati nello svolgimento di compiti adeguati alla loro preparazione:</a:t>
            </a:r>
          </a:p>
          <a:p>
            <a:pPr algn="just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collaborare alla preparazione degli incontri e dei materiali;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affiancare i conduttori durante giochi ed esercizi;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partecipare direttamente alle attività teatrali insieme agli ospiti;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proporre stimoli creativi e contribuire alle improvvisazioni;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supportare il gruppo nelle attività espressive e nella preparazione di un eventuale momento conclusivo.</a:t>
            </a:r>
          </a:p>
          <a:p>
            <a:pPr algn="just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Gli studenti non sostituiranno i conduttori né il personale assistenziale della RSA, ma opereranno sotto la loro supervisione e nel rispetto delle indicazioni organizzative e delle esigenze degli ospiti.</a:t>
            </a:r>
          </a:p>
        </p:txBody>
      </p:sp>
    </p:spTree>
    <p:extLst>
      <p:ext uri="{BB962C8B-B14F-4D97-AF65-F5344CB8AC3E}">
        <p14:creationId xmlns:p14="http://schemas.microsoft.com/office/powerpoint/2010/main" val="1940650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028ED-F7D0-9C60-7CC0-109273DE6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EA77514-A857-9D26-3721-599548065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04911BA-FF48-63F0-A26A-08E74825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89C01B9-2982-68DD-08D2-F04C7240E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7F925E58-39E5-C4DD-0620-5F3E90D0C5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76E85DD3-BA9B-C704-4112-72E3FBEC1C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323E4B8-49BC-4C52-F08A-4D40E62DF2C5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7B45142-968A-44F4-A8B0-5DAC1A5E0DCF}"/>
              </a:ext>
            </a:extLst>
          </p:cNvPr>
          <p:cNvSpPr txBox="1"/>
          <p:nvPr/>
        </p:nvSpPr>
        <p:spPr>
          <a:xfrm>
            <a:off x="3178629" y="1062793"/>
            <a:ext cx="8567057" cy="393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</a:t>
            </a: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CONDIVIDERE LE EMOZIONI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percorso si concluderà con un momento di restituzione condiviso, in cui ospiti e studenti potranno raccontare, attraverso parole, gesti, giochi o brevi attività teatrali, le emozioni e le esperienze vissute insieme.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 uno </a:t>
            </a: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spettacolo ma l’occasione per valorizzare il percorso, celebrare i legami creati e dare voce a ciò che ogni partecipante ha donato e ricevuto.</a:t>
            </a:r>
          </a:p>
          <a:p>
            <a:pPr algn="ctr">
              <a:lnSpc>
                <a:spcPct val="150000"/>
              </a:lnSpc>
            </a:pPr>
            <a:endParaRPr lang="it-IT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Perché il risultato più importante non è andare in scena ma aver costruito qualcosa insieme.</a:t>
            </a:r>
          </a:p>
        </p:txBody>
      </p:sp>
    </p:spTree>
    <p:extLst>
      <p:ext uri="{BB962C8B-B14F-4D97-AF65-F5344CB8AC3E}">
        <p14:creationId xmlns:p14="http://schemas.microsoft.com/office/powerpoint/2010/main" val="223600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D7BC5-0758-79A6-FFD4-AF636FC4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A96D849-8D88-AE1D-825D-9ED452672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501" y="-1449536"/>
            <a:ext cx="6996538" cy="989560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30CD0FD-43F2-FB88-6EF7-0AB3BE61A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03FF43F-A193-4110-E55D-2F7CE71C6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D3A66620-C094-B1A6-C0B5-C753AB5F32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E50FAF75-E7EF-CF65-7A2D-EF5781877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171151F-B3C8-7C07-2BEA-E6B801C13416}"/>
              </a:ext>
            </a:extLst>
          </p:cNvPr>
          <p:cNvSpPr txBox="1"/>
          <p:nvPr/>
        </p:nvSpPr>
        <p:spPr>
          <a:xfrm>
            <a:off x="4006064" y="1371062"/>
            <a:ext cx="397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Laboratorio condotto 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Di Vita Cristiano e Daniela Moliterno</a:t>
            </a:r>
            <a:endParaRPr lang="it-IT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2FE108F-E7E4-FC50-16B0-4AAD90E398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933" y="3552348"/>
            <a:ext cx="3359888" cy="274276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EC77C33E-509B-0622-42A7-4FFBE05818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73" y="3552348"/>
            <a:ext cx="3657022" cy="274276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94649A6-FB3C-9152-A01F-B3E438B2CF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" r="4764"/>
          <a:stretch>
            <a:fillRect/>
          </a:stretch>
        </p:blipFill>
        <p:spPr>
          <a:xfrm>
            <a:off x="8058933" y="562886"/>
            <a:ext cx="3359888" cy="274276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EB43B77B-B3B0-7D37-D760-C48E43C9E3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73" y="593166"/>
            <a:ext cx="3657022" cy="274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69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CA568-8239-F1E6-E5F8-9B0429B24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6BF16256-7703-5F41-95B4-08E55678FB4E}"/>
              </a:ext>
            </a:extLst>
          </p:cNvPr>
          <p:cNvSpPr/>
          <p:nvPr/>
        </p:nvSpPr>
        <p:spPr>
          <a:xfrm>
            <a:off x="2383971" y="0"/>
            <a:ext cx="980803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6FA1341-E63B-5562-ABAD-C7F88CDDF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6" y="5233763"/>
            <a:ext cx="1884984" cy="437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6CEFC3F-0318-7D25-F153-70F55698A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6088199"/>
            <a:ext cx="1727344" cy="604206"/>
          </a:xfrm>
          <a:prstGeom prst="rect">
            <a:avLst/>
          </a:prstGeom>
        </p:spPr>
      </p:pic>
      <p:pic>
        <p:nvPicPr>
          <p:cNvPr id="6" name="Immagine 5" descr="Immagine che contiene fiore, pianta, petalo, girasole&#10;&#10;Descrizione generata automaticamente">
            <a:extLst>
              <a:ext uri="{FF2B5EF4-FFF2-40B4-BE49-F238E27FC236}">
                <a16:creationId xmlns:a16="http://schemas.microsoft.com/office/drawing/2014/main" id="{B6467A9F-F90E-38F7-A878-23F373667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98" y="3798748"/>
            <a:ext cx="1077116" cy="1017621"/>
          </a:xfrm>
          <a:prstGeom prst="rect">
            <a:avLst/>
          </a:prstGeom>
        </p:spPr>
      </p:pic>
      <p:pic>
        <p:nvPicPr>
          <p:cNvPr id="7" name="Immagine 6" descr="Immagine che contiene Carattere, design&#10;&#10;Descrizione generata automaticamente">
            <a:extLst>
              <a:ext uri="{FF2B5EF4-FFF2-40B4-BE49-F238E27FC236}">
                <a16:creationId xmlns:a16="http://schemas.microsoft.com/office/drawing/2014/main" id="{96D2B55E-D99F-5439-EFC7-1DB2BDCE7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0" y="356997"/>
            <a:ext cx="1660396" cy="166039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519D1CE-222F-BAA4-F8D0-F2330524D259}"/>
              </a:ext>
            </a:extLst>
          </p:cNvPr>
          <p:cNvSpPr txBox="1"/>
          <p:nvPr/>
        </p:nvSpPr>
        <p:spPr>
          <a:xfrm>
            <a:off x="6315541" y="2558143"/>
            <a:ext cx="2160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FFFF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G</a:t>
            </a:r>
            <a:r>
              <a:rPr lang="it-IT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razie!</a:t>
            </a:r>
            <a:endParaRPr lang="it-IT" sz="4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554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859</Words>
  <Application>Microsoft Office PowerPoint</Application>
  <PresentationFormat>Widescreen</PresentationFormat>
  <Paragraphs>92</Paragraphs>
  <Slides>9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Cristiano Di Vita</dc:creator>
  <cp:lastModifiedBy>Cristiano Di Vita</cp:lastModifiedBy>
  <cp:revision>2</cp:revision>
  <dcterms:created xsi:type="dcterms:W3CDTF">2026-10-15T18:17:26Z</dcterms:created>
  <dcterms:modified xsi:type="dcterms:W3CDTF">2026-10-15T21:59:27Z</dcterms:modified>
</cp:coreProperties>
</file>