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2" r:id="rId4"/>
    <p:sldId id="263" r:id="rId5"/>
    <p:sldId id="264" r:id="rId6"/>
    <p:sldId id="265" r:id="rId7"/>
    <p:sldId id="401" r:id="rId8"/>
    <p:sldId id="403" r:id="rId9"/>
    <p:sldId id="404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B53DA-35CF-4EA2-A6E6-B6C3D366B48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FA30C-ECFE-4A10-84E4-7C966EE9A8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1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32" name="Google Shape;2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32CFE-7B31-CE8D-607C-FC0ADB602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E24109-61D6-0B41-7DC6-F2A079F3F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EF1989-53B0-9786-F024-0E90D56B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E994D1-7EE2-C896-A6A1-7434AAE2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0A7F7B-64FE-EC09-56D4-A2C71750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9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7B872-B601-36C3-282A-36DD8A66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B64BE2-C700-4B95-1630-91232A3DD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B5ED4E-24CB-52B4-C6A3-DC8D3E6E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EAE590-F4FA-6EF5-7127-6FA08A98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E94323-38E4-B3CC-4D36-EF80F74A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9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E9F7D71-D4D6-AFCA-0576-4FF9200F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DA4965-A76D-4B44-E865-FDABD3DA2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962202-DF91-CB5B-32B8-94A23C6B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20A8B0-9EAC-9AAE-0AF2-54302ECB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F514DE-B014-2727-7F93-7AD4226E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4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D211D-574F-79CF-BEA1-91ABDB034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B717E3-8DB5-1DE4-74AE-8644C820B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E87606-EED4-4BB6-5892-D819E0F7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C9F978-D400-1C90-021E-15F9A4AC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9F821-4879-3938-E3E3-4AC60D01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8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6C520-7818-5D81-1269-41C28AA6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368581-64A7-5BDD-D54E-D28969114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2B831-4F3A-4E11-EEB9-8C067147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C6A325-10E5-9838-8F71-B778EF0A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1A338A-0095-470B-BFAF-FE08743C5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8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AF597-FE09-14DA-A0F1-BA0DEE99D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308637-C8FA-1444-1B12-12BBCE852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5047FF-8EE8-85A7-961F-19D1B254E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85E37E-AE77-BD6E-7676-A281CC77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E068E6-9FEA-DA78-E6F4-D7EB94B6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DA7C35-15EE-1990-DAC7-6EDCC3BA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96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F62A5C-BD03-21FF-1A4B-94999FD2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FE84AE-5B12-5CFA-FBDE-E6260E1FB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361E5E-82B2-08F9-FD35-FB3C57094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6268A16-1C69-DD12-3559-CFC892326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C390090-B722-3044-DAFC-BEDEE8521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A8208D-A54C-3823-7487-348CD7AF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0B4C55E-AAC0-68B6-1763-85EC18E5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9F47D33-D110-D569-5EA1-54DC7C2D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1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AB491E-A4C2-1D5C-C6B6-AEC2E374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B13B63-4366-37DB-5B49-1A040ADD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848BEB0-005A-1533-DC2A-A9D264CA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59EFF3-7CC1-4C45-D25B-9B107EEB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98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9172EA7-178E-1917-7699-940C2BE5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6C8B1B-D276-77B1-D38E-D11D467E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A71088-8A87-8243-6D4F-9B887177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06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95313-F7BB-490F-92BB-0B54DEEE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165D17-E2C9-1A3E-9921-812B588D6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CC41AB-848B-5C86-2CBD-440216101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3F9F56-8A33-39C5-1E9D-E3506E0F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B6D22D6-B0FE-E470-8878-D444E93C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A3FF21-D99E-859B-7358-0048D894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25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6589B-0D6F-C887-ACAD-BA101173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61F4B2-620F-A693-7205-72AFDDC26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019F04-7C91-17A3-4BCC-13E166E2C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2E1131-3D3D-B22C-FD0D-27E4A55E4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64088D-0A61-EC0B-A539-854EDE8C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5A2BD5-BFF4-C2EF-1698-E456DB5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44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438FE80-FE4F-0889-A583-250D6D20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3D8892-CBEE-85BD-B39E-73361F439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DAA48-90DC-D28A-0D6D-3B944D32B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D537-2AE0-4322-A010-4FD8653B23BF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2DA831-9DDF-A103-FE2E-4E74D974F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73F480-F4A1-5890-803C-4A8BFCDAB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B030D-EB9D-4964-AC2B-EDE8B40137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94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125220" y="4384870"/>
            <a:ext cx="2158786" cy="200177"/>
          </a:xfrm>
          <a:prstGeom prst="ellipse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804261" y="515427"/>
            <a:ext cx="646966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it-IT" sz="24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I.I.S. VINCENZO BENINI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it-IT" sz="2400" b="1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MELEGNANO (MI)</a:t>
            </a:r>
            <a:endParaRPr sz="24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2" name="Google Shape;92;p13" descr="Immagine che contiene testo, cielo, esterni, edificio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7493" y="196596"/>
            <a:ext cx="3311624" cy="1837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1426" y="-7580"/>
            <a:ext cx="2140574" cy="92198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oogle Shape;86;p13">
            <a:extLst>
              <a:ext uri="{FF2B5EF4-FFF2-40B4-BE49-F238E27FC236}">
                <a16:creationId xmlns:a16="http://schemas.microsoft.com/office/drawing/2014/main" id="{430BE488-5725-DC05-0796-BB40D75CA22E}"/>
              </a:ext>
            </a:extLst>
          </p:cNvPr>
          <p:cNvGrpSpPr/>
          <p:nvPr/>
        </p:nvGrpSpPr>
        <p:grpSpPr>
          <a:xfrm>
            <a:off x="712563" y="2869526"/>
            <a:ext cx="2243371" cy="1903095"/>
            <a:chOff x="1111250" y="2736547"/>
            <a:chExt cx="3473207" cy="3016554"/>
          </a:xfrm>
        </p:grpSpPr>
        <p:sp>
          <p:nvSpPr>
            <p:cNvPr id="3" name="Google Shape;87;p13">
              <a:extLst>
                <a:ext uri="{FF2B5EF4-FFF2-40B4-BE49-F238E27FC236}">
                  <a16:creationId xmlns:a16="http://schemas.microsoft.com/office/drawing/2014/main" id="{C1CC00D4-DFF6-0C4F-4E43-0A64C9497F7C}"/>
                </a:ext>
              </a:extLst>
            </p:cNvPr>
            <p:cNvSpPr/>
            <p:nvPr/>
          </p:nvSpPr>
          <p:spPr>
            <a:xfrm>
              <a:off x="1199068" y="3392988"/>
              <a:ext cx="3385389" cy="2360113"/>
            </a:xfrm>
            <a:custGeom>
              <a:avLst/>
              <a:gdLst/>
              <a:ahLst/>
              <a:cxnLst/>
              <a:rect l="l" t="t" r="r" b="b"/>
              <a:pathLst>
                <a:path w="768" h="535" extrusionOk="0">
                  <a:moveTo>
                    <a:pt x="642" y="101"/>
                  </a:moveTo>
                  <a:cubicBezTo>
                    <a:pt x="629" y="91"/>
                    <a:pt x="616" y="82"/>
                    <a:pt x="603" y="72"/>
                  </a:cubicBezTo>
                  <a:cubicBezTo>
                    <a:pt x="658" y="48"/>
                    <a:pt x="713" y="24"/>
                    <a:pt x="768" y="0"/>
                  </a:cubicBezTo>
                  <a:cubicBezTo>
                    <a:pt x="761" y="60"/>
                    <a:pt x="755" y="119"/>
                    <a:pt x="748" y="179"/>
                  </a:cubicBezTo>
                  <a:cubicBezTo>
                    <a:pt x="741" y="174"/>
                    <a:pt x="734" y="169"/>
                    <a:pt x="728" y="165"/>
                  </a:cubicBezTo>
                  <a:cubicBezTo>
                    <a:pt x="723" y="160"/>
                    <a:pt x="717" y="156"/>
                    <a:pt x="711" y="152"/>
                  </a:cubicBezTo>
                  <a:cubicBezTo>
                    <a:pt x="709" y="150"/>
                    <a:pt x="708" y="151"/>
                    <a:pt x="706" y="153"/>
                  </a:cubicBezTo>
                  <a:cubicBezTo>
                    <a:pt x="682" y="184"/>
                    <a:pt x="658" y="215"/>
                    <a:pt x="634" y="247"/>
                  </a:cubicBezTo>
                  <a:cubicBezTo>
                    <a:pt x="610" y="279"/>
                    <a:pt x="585" y="311"/>
                    <a:pt x="560" y="343"/>
                  </a:cubicBezTo>
                  <a:cubicBezTo>
                    <a:pt x="556" y="348"/>
                    <a:pt x="552" y="354"/>
                    <a:pt x="548" y="359"/>
                  </a:cubicBezTo>
                  <a:cubicBezTo>
                    <a:pt x="546" y="361"/>
                    <a:pt x="543" y="363"/>
                    <a:pt x="540" y="364"/>
                  </a:cubicBezTo>
                  <a:cubicBezTo>
                    <a:pt x="520" y="367"/>
                    <a:pt x="500" y="370"/>
                    <a:pt x="480" y="372"/>
                  </a:cubicBezTo>
                  <a:cubicBezTo>
                    <a:pt x="463" y="375"/>
                    <a:pt x="446" y="377"/>
                    <a:pt x="430" y="380"/>
                  </a:cubicBezTo>
                  <a:cubicBezTo>
                    <a:pt x="408" y="383"/>
                    <a:pt x="387" y="388"/>
                    <a:pt x="365" y="389"/>
                  </a:cubicBezTo>
                  <a:cubicBezTo>
                    <a:pt x="348" y="391"/>
                    <a:pt x="333" y="399"/>
                    <a:pt x="318" y="406"/>
                  </a:cubicBezTo>
                  <a:cubicBezTo>
                    <a:pt x="297" y="415"/>
                    <a:pt x="277" y="424"/>
                    <a:pt x="257" y="433"/>
                  </a:cubicBezTo>
                  <a:cubicBezTo>
                    <a:pt x="235" y="444"/>
                    <a:pt x="213" y="454"/>
                    <a:pt x="190" y="464"/>
                  </a:cubicBezTo>
                  <a:cubicBezTo>
                    <a:pt x="171" y="473"/>
                    <a:pt x="151" y="482"/>
                    <a:pt x="131" y="491"/>
                  </a:cubicBezTo>
                  <a:cubicBezTo>
                    <a:pt x="113" y="499"/>
                    <a:pt x="96" y="507"/>
                    <a:pt x="78" y="515"/>
                  </a:cubicBezTo>
                  <a:cubicBezTo>
                    <a:pt x="64" y="522"/>
                    <a:pt x="51" y="528"/>
                    <a:pt x="37" y="534"/>
                  </a:cubicBezTo>
                  <a:cubicBezTo>
                    <a:pt x="34" y="535"/>
                    <a:pt x="33" y="535"/>
                    <a:pt x="32" y="532"/>
                  </a:cubicBezTo>
                  <a:cubicBezTo>
                    <a:pt x="22" y="509"/>
                    <a:pt x="11" y="487"/>
                    <a:pt x="1" y="465"/>
                  </a:cubicBezTo>
                  <a:cubicBezTo>
                    <a:pt x="0" y="462"/>
                    <a:pt x="0" y="461"/>
                    <a:pt x="3" y="459"/>
                  </a:cubicBezTo>
                  <a:cubicBezTo>
                    <a:pt x="25" y="449"/>
                    <a:pt x="48" y="439"/>
                    <a:pt x="70" y="428"/>
                  </a:cubicBezTo>
                  <a:cubicBezTo>
                    <a:pt x="87" y="421"/>
                    <a:pt x="104" y="413"/>
                    <a:pt x="121" y="405"/>
                  </a:cubicBezTo>
                  <a:cubicBezTo>
                    <a:pt x="148" y="393"/>
                    <a:pt x="175" y="380"/>
                    <a:pt x="203" y="368"/>
                  </a:cubicBezTo>
                  <a:cubicBezTo>
                    <a:pt x="233" y="354"/>
                    <a:pt x="264" y="340"/>
                    <a:pt x="294" y="326"/>
                  </a:cubicBezTo>
                  <a:cubicBezTo>
                    <a:pt x="302" y="323"/>
                    <a:pt x="311" y="318"/>
                    <a:pt x="319" y="315"/>
                  </a:cubicBezTo>
                  <a:cubicBezTo>
                    <a:pt x="326" y="313"/>
                    <a:pt x="334" y="311"/>
                    <a:pt x="341" y="310"/>
                  </a:cubicBezTo>
                  <a:cubicBezTo>
                    <a:pt x="360" y="307"/>
                    <a:pt x="378" y="304"/>
                    <a:pt x="397" y="301"/>
                  </a:cubicBezTo>
                  <a:cubicBezTo>
                    <a:pt x="413" y="299"/>
                    <a:pt x="430" y="297"/>
                    <a:pt x="447" y="294"/>
                  </a:cubicBezTo>
                  <a:cubicBezTo>
                    <a:pt x="464" y="292"/>
                    <a:pt x="481" y="289"/>
                    <a:pt x="498" y="286"/>
                  </a:cubicBezTo>
                  <a:cubicBezTo>
                    <a:pt x="499" y="286"/>
                    <a:pt x="501" y="284"/>
                    <a:pt x="502" y="283"/>
                  </a:cubicBezTo>
                  <a:cubicBezTo>
                    <a:pt x="520" y="260"/>
                    <a:pt x="538" y="237"/>
                    <a:pt x="556" y="214"/>
                  </a:cubicBezTo>
                  <a:cubicBezTo>
                    <a:pt x="579" y="183"/>
                    <a:pt x="603" y="153"/>
                    <a:pt x="626" y="122"/>
                  </a:cubicBezTo>
                  <a:cubicBezTo>
                    <a:pt x="631" y="115"/>
                    <a:pt x="637" y="108"/>
                    <a:pt x="642" y="1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" name="Google Shape;88;p13">
              <a:extLst>
                <a:ext uri="{FF2B5EF4-FFF2-40B4-BE49-F238E27FC236}">
                  <a16:creationId xmlns:a16="http://schemas.microsoft.com/office/drawing/2014/main" id="{7265C9F5-1CCC-E2A2-AFAE-717CEF73FAF1}"/>
                </a:ext>
              </a:extLst>
            </p:cNvPr>
            <p:cNvSpPr/>
            <p:nvPr/>
          </p:nvSpPr>
          <p:spPr>
            <a:xfrm>
              <a:off x="2689782" y="2736547"/>
              <a:ext cx="1159199" cy="1918826"/>
            </a:xfrm>
            <a:custGeom>
              <a:avLst/>
              <a:gdLst/>
              <a:ahLst/>
              <a:cxnLst/>
              <a:rect l="l" t="t" r="r" b="b"/>
              <a:pathLst>
                <a:path w="263" h="435" extrusionOk="0">
                  <a:moveTo>
                    <a:pt x="40" y="239"/>
                  </a:moveTo>
                  <a:cubicBezTo>
                    <a:pt x="33" y="241"/>
                    <a:pt x="29" y="249"/>
                    <a:pt x="30" y="255"/>
                  </a:cubicBezTo>
                  <a:cubicBezTo>
                    <a:pt x="31" y="267"/>
                    <a:pt x="32" y="278"/>
                    <a:pt x="32" y="290"/>
                  </a:cubicBezTo>
                  <a:cubicBezTo>
                    <a:pt x="32" y="298"/>
                    <a:pt x="27" y="304"/>
                    <a:pt x="19" y="304"/>
                  </a:cubicBezTo>
                  <a:cubicBezTo>
                    <a:pt x="11" y="305"/>
                    <a:pt x="5" y="300"/>
                    <a:pt x="4" y="291"/>
                  </a:cubicBezTo>
                  <a:cubicBezTo>
                    <a:pt x="3" y="277"/>
                    <a:pt x="3" y="262"/>
                    <a:pt x="1" y="248"/>
                  </a:cubicBezTo>
                  <a:cubicBezTo>
                    <a:pt x="0" y="240"/>
                    <a:pt x="2" y="235"/>
                    <a:pt x="7" y="230"/>
                  </a:cubicBezTo>
                  <a:cubicBezTo>
                    <a:pt x="17" y="221"/>
                    <a:pt x="25" y="211"/>
                    <a:pt x="34" y="202"/>
                  </a:cubicBezTo>
                  <a:cubicBezTo>
                    <a:pt x="36" y="200"/>
                    <a:pt x="37" y="199"/>
                    <a:pt x="37" y="197"/>
                  </a:cubicBezTo>
                  <a:cubicBezTo>
                    <a:pt x="38" y="189"/>
                    <a:pt x="40" y="181"/>
                    <a:pt x="48" y="175"/>
                  </a:cubicBezTo>
                  <a:cubicBezTo>
                    <a:pt x="35" y="168"/>
                    <a:pt x="29" y="157"/>
                    <a:pt x="30" y="143"/>
                  </a:cubicBezTo>
                  <a:cubicBezTo>
                    <a:pt x="30" y="135"/>
                    <a:pt x="34" y="128"/>
                    <a:pt x="40" y="122"/>
                  </a:cubicBezTo>
                  <a:cubicBezTo>
                    <a:pt x="52" y="111"/>
                    <a:pt x="72" y="111"/>
                    <a:pt x="84" y="123"/>
                  </a:cubicBezTo>
                  <a:cubicBezTo>
                    <a:pt x="91" y="131"/>
                    <a:pt x="94" y="139"/>
                    <a:pt x="93" y="150"/>
                  </a:cubicBezTo>
                  <a:cubicBezTo>
                    <a:pt x="92" y="160"/>
                    <a:pt x="86" y="168"/>
                    <a:pt x="78" y="173"/>
                  </a:cubicBezTo>
                  <a:cubicBezTo>
                    <a:pt x="82" y="178"/>
                    <a:pt x="84" y="182"/>
                    <a:pt x="88" y="186"/>
                  </a:cubicBezTo>
                  <a:cubicBezTo>
                    <a:pt x="88" y="187"/>
                    <a:pt x="90" y="188"/>
                    <a:pt x="92" y="188"/>
                  </a:cubicBezTo>
                  <a:cubicBezTo>
                    <a:pt x="104" y="188"/>
                    <a:pt x="117" y="188"/>
                    <a:pt x="129" y="188"/>
                  </a:cubicBezTo>
                  <a:cubicBezTo>
                    <a:pt x="131" y="188"/>
                    <a:pt x="133" y="187"/>
                    <a:pt x="135" y="186"/>
                  </a:cubicBezTo>
                  <a:cubicBezTo>
                    <a:pt x="141" y="182"/>
                    <a:pt x="147" y="178"/>
                    <a:pt x="154" y="174"/>
                  </a:cubicBezTo>
                  <a:cubicBezTo>
                    <a:pt x="157" y="172"/>
                    <a:pt x="158" y="169"/>
                    <a:pt x="158" y="165"/>
                  </a:cubicBezTo>
                  <a:cubicBezTo>
                    <a:pt x="158" y="115"/>
                    <a:pt x="158" y="65"/>
                    <a:pt x="158" y="15"/>
                  </a:cubicBezTo>
                  <a:cubicBezTo>
                    <a:pt x="158" y="11"/>
                    <a:pt x="159" y="6"/>
                    <a:pt x="163" y="4"/>
                  </a:cubicBezTo>
                  <a:cubicBezTo>
                    <a:pt x="170" y="0"/>
                    <a:pt x="178" y="4"/>
                    <a:pt x="178" y="13"/>
                  </a:cubicBezTo>
                  <a:cubicBezTo>
                    <a:pt x="179" y="22"/>
                    <a:pt x="179" y="22"/>
                    <a:pt x="187" y="22"/>
                  </a:cubicBezTo>
                  <a:cubicBezTo>
                    <a:pt x="210" y="22"/>
                    <a:pt x="232" y="22"/>
                    <a:pt x="255" y="22"/>
                  </a:cubicBezTo>
                  <a:cubicBezTo>
                    <a:pt x="257" y="22"/>
                    <a:pt x="259" y="22"/>
                    <a:pt x="263" y="22"/>
                  </a:cubicBezTo>
                  <a:cubicBezTo>
                    <a:pt x="259" y="28"/>
                    <a:pt x="255" y="33"/>
                    <a:pt x="252" y="38"/>
                  </a:cubicBezTo>
                  <a:cubicBezTo>
                    <a:pt x="249" y="42"/>
                    <a:pt x="246" y="46"/>
                    <a:pt x="244" y="49"/>
                  </a:cubicBezTo>
                  <a:cubicBezTo>
                    <a:pt x="242" y="51"/>
                    <a:pt x="242" y="53"/>
                    <a:pt x="243" y="55"/>
                  </a:cubicBezTo>
                  <a:cubicBezTo>
                    <a:pt x="249" y="63"/>
                    <a:pt x="254" y="71"/>
                    <a:pt x="260" y="79"/>
                  </a:cubicBezTo>
                  <a:cubicBezTo>
                    <a:pt x="261" y="80"/>
                    <a:pt x="262" y="82"/>
                    <a:pt x="263" y="84"/>
                  </a:cubicBezTo>
                  <a:cubicBezTo>
                    <a:pt x="260" y="84"/>
                    <a:pt x="259" y="84"/>
                    <a:pt x="257" y="84"/>
                  </a:cubicBezTo>
                  <a:cubicBezTo>
                    <a:pt x="232" y="84"/>
                    <a:pt x="208" y="84"/>
                    <a:pt x="183" y="84"/>
                  </a:cubicBezTo>
                  <a:cubicBezTo>
                    <a:pt x="179" y="84"/>
                    <a:pt x="178" y="85"/>
                    <a:pt x="178" y="89"/>
                  </a:cubicBezTo>
                  <a:cubicBezTo>
                    <a:pt x="178" y="112"/>
                    <a:pt x="178" y="134"/>
                    <a:pt x="178" y="157"/>
                  </a:cubicBezTo>
                  <a:cubicBezTo>
                    <a:pt x="178" y="160"/>
                    <a:pt x="179" y="161"/>
                    <a:pt x="182" y="163"/>
                  </a:cubicBezTo>
                  <a:cubicBezTo>
                    <a:pt x="187" y="164"/>
                    <a:pt x="190" y="168"/>
                    <a:pt x="190" y="174"/>
                  </a:cubicBezTo>
                  <a:cubicBezTo>
                    <a:pt x="191" y="180"/>
                    <a:pt x="189" y="185"/>
                    <a:pt x="184" y="188"/>
                  </a:cubicBezTo>
                  <a:cubicBezTo>
                    <a:pt x="179" y="190"/>
                    <a:pt x="178" y="194"/>
                    <a:pt x="178" y="199"/>
                  </a:cubicBezTo>
                  <a:cubicBezTo>
                    <a:pt x="178" y="204"/>
                    <a:pt x="178" y="210"/>
                    <a:pt x="178" y="215"/>
                  </a:cubicBezTo>
                  <a:cubicBezTo>
                    <a:pt x="178" y="222"/>
                    <a:pt x="175" y="225"/>
                    <a:pt x="169" y="225"/>
                  </a:cubicBezTo>
                  <a:cubicBezTo>
                    <a:pt x="163" y="226"/>
                    <a:pt x="159" y="222"/>
                    <a:pt x="158" y="216"/>
                  </a:cubicBezTo>
                  <a:cubicBezTo>
                    <a:pt x="158" y="213"/>
                    <a:pt x="158" y="210"/>
                    <a:pt x="158" y="205"/>
                  </a:cubicBezTo>
                  <a:cubicBezTo>
                    <a:pt x="153" y="209"/>
                    <a:pt x="149" y="212"/>
                    <a:pt x="144" y="214"/>
                  </a:cubicBezTo>
                  <a:cubicBezTo>
                    <a:pt x="142" y="216"/>
                    <a:pt x="138" y="217"/>
                    <a:pt x="135" y="217"/>
                  </a:cubicBezTo>
                  <a:cubicBezTo>
                    <a:pt x="122" y="217"/>
                    <a:pt x="109" y="217"/>
                    <a:pt x="96" y="216"/>
                  </a:cubicBezTo>
                  <a:cubicBezTo>
                    <a:pt x="94" y="216"/>
                    <a:pt x="93" y="217"/>
                    <a:pt x="91" y="217"/>
                  </a:cubicBezTo>
                  <a:cubicBezTo>
                    <a:pt x="92" y="225"/>
                    <a:pt x="92" y="234"/>
                    <a:pt x="93" y="243"/>
                  </a:cubicBezTo>
                  <a:cubicBezTo>
                    <a:pt x="94" y="254"/>
                    <a:pt x="94" y="265"/>
                    <a:pt x="95" y="276"/>
                  </a:cubicBezTo>
                  <a:cubicBezTo>
                    <a:pt x="96" y="279"/>
                    <a:pt x="96" y="282"/>
                    <a:pt x="96" y="285"/>
                  </a:cubicBezTo>
                  <a:cubicBezTo>
                    <a:pt x="96" y="289"/>
                    <a:pt x="99" y="290"/>
                    <a:pt x="102" y="292"/>
                  </a:cubicBezTo>
                  <a:cubicBezTo>
                    <a:pt x="115" y="295"/>
                    <a:pt x="128" y="299"/>
                    <a:pt x="140" y="303"/>
                  </a:cubicBezTo>
                  <a:cubicBezTo>
                    <a:pt x="143" y="305"/>
                    <a:pt x="147" y="309"/>
                    <a:pt x="149" y="312"/>
                  </a:cubicBezTo>
                  <a:cubicBezTo>
                    <a:pt x="157" y="328"/>
                    <a:pt x="165" y="344"/>
                    <a:pt x="174" y="360"/>
                  </a:cubicBezTo>
                  <a:cubicBezTo>
                    <a:pt x="178" y="367"/>
                    <a:pt x="177" y="376"/>
                    <a:pt x="171" y="381"/>
                  </a:cubicBezTo>
                  <a:cubicBezTo>
                    <a:pt x="165" y="385"/>
                    <a:pt x="155" y="386"/>
                    <a:pt x="150" y="380"/>
                  </a:cubicBezTo>
                  <a:cubicBezTo>
                    <a:pt x="146" y="375"/>
                    <a:pt x="144" y="370"/>
                    <a:pt x="140" y="364"/>
                  </a:cubicBezTo>
                  <a:cubicBezTo>
                    <a:pt x="135" y="354"/>
                    <a:pt x="130" y="344"/>
                    <a:pt x="125" y="335"/>
                  </a:cubicBezTo>
                  <a:cubicBezTo>
                    <a:pt x="124" y="333"/>
                    <a:pt x="122" y="330"/>
                    <a:pt x="120" y="330"/>
                  </a:cubicBezTo>
                  <a:cubicBezTo>
                    <a:pt x="110" y="327"/>
                    <a:pt x="101" y="324"/>
                    <a:pt x="91" y="321"/>
                  </a:cubicBezTo>
                  <a:cubicBezTo>
                    <a:pt x="91" y="321"/>
                    <a:pt x="90" y="321"/>
                    <a:pt x="89" y="321"/>
                  </a:cubicBezTo>
                  <a:cubicBezTo>
                    <a:pt x="89" y="327"/>
                    <a:pt x="90" y="334"/>
                    <a:pt x="90" y="340"/>
                  </a:cubicBezTo>
                  <a:cubicBezTo>
                    <a:pt x="91" y="348"/>
                    <a:pt x="93" y="357"/>
                    <a:pt x="92" y="365"/>
                  </a:cubicBezTo>
                  <a:cubicBezTo>
                    <a:pt x="91" y="371"/>
                    <a:pt x="88" y="378"/>
                    <a:pt x="85" y="383"/>
                  </a:cubicBezTo>
                  <a:cubicBezTo>
                    <a:pt x="78" y="397"/>
                    <a:pt x="70" y="410"/>
                    <a:pt x="63" y="423"/>
                  </a:cubicBezTo>
                  <a:cubicBezTo>
                    <a:pt x="58" y="432"/>
                    <a:pt x="49" y="435"/>
                    <a:pt x="41" y="431"/>
                  </a:cubicBezTo>
                  <a:cubicBezTo>
                    <a:pt x="33" y="426"/>
                    <a:pt x="30" y="417"/>
                    <a:pt x="35" y="408"/>
                  </a:cubicBezTo>
                  <a:cubicBezTo>
                    <a:pt x="43" y="394"/>
                    <a:pt x="51" y="379"/>
                    <a:pt x="59" y="365"/>
                  </a:cubicBezTo>
                  <a:cubicBezTo>
                    <a:pt x="60" y="363"/>
                    <a:pt x="60" y="361"/>
                    <a:pt x="60" y="359"/>
                  </a:cubicBezTo>
                  <a:cubicBezTo>
                    <a:pt x="60" y="349"/>
                    <a:pt x="59" y="340"/>
                    <a:pt x="58" y="330"/>
                  </a:cubicBezTo>
                  <a:cubicBezTo>
                    <a:pt x="58" y="326"/>
                    <a:pt x="57" y="323"/>
                    <a:pt x="53" y="320"/>
                  </a:cubicBezTo>
                  <a:cubicBezTo>
                    <a:pt x="48" y="316"/>
                    <a:pt x="46" y="309"/>
                    <a:pt x="45" y="302"/>
                  </a:cubicBezTo>
                  <a:cubicBezTo>
                    <a:pt x="44" y="282"/>
                    <a:pt x="42" y="262"/>
                    <a:pt x="41" y="242"/>
                  </a:cubicBezTo>
                  <a:cubicBezTo>
                    <a:pt x="41" y="241"/>
                    <a:pt x="41" y="240"/>
                    <a:pt x="40" y="2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89;p13">
              <a:extLst>
                <a:ext uri="{FF2B5EF4-FFF2-40B4-BE49-F238E27FC236}">
                  <a16:creationId xmlns:a16="http://schemas.microsoft.com/office/drawing/2014/main" id="{CE16EDF4-4456-E22E-3F5A-D6022BAE7259}"/>
                </a:ext>
              </a:extLst>
            </p:cNvPr>
            <p:cNvSpPr/>
            <p:nvPr/>
          </p:nvSpPr>
          <p:spPr>
            <a:xfrm>
              <a:off x="1111250" y="4178960"/>
              <a:ext cx="656441" cy="1124072"/>
            </a:xfrm>
            <a:custGeom>
              <a:avLst/>
              <a:gdLst/>
              <a:ahLst/>
              <a:cxnLst/>
              <a:rect l="l" t="t" r="r" b="b"/>
              <a:pathLst>
                <a:path w="149" h="255" extrusionOk="0">
                  <a:moveTo>
                    <a:pt x="72" y="163"/>
                  </a:moveTo>
                  <a:cubicBezTo>
                    <a:pt x="72" y="170"/>
                    <a:pt x="73" y="176"/>
                    <a:pt x="74" y="182"/>
                  </a:cubicBezTo>
                  <a:cubicBezTo>
                    <a:pt x="74" y="187"/>
                    <a:pt x="76" y="193"/>
                    <a:pt x="75" y="198"/>
                  </a:cubicBezTo>
                  <a:cubicBezTo>
                    <a:pt x="75" y="203"/>
                    <a:pt x="73" y="207"/>
                    <a:pt x="71" y="211"/>
                  </a:cubicBezTo>
                  <a:cubicBezTo>
                    <a:pt x="66" y="222"/>
                    <a:pt x="60" y="233"/>
                    <a:pt x="54" y="244"/>
                  </a:cubicBezTo>
                  <a:cubicBezTo>
                    <a:pt x="50" y="252"/>
                    <a:pt x="42" y="255"/>
                    <a:pt x="35" y="250"/>
                  </a:cubicBezTo>
                  <a:cubicBezTo>
                    <a:pt x="30" y="246"/>
                    <a:pt x="29" y="239"/>
                    <a:pt x="33" y="232"/>
                  </a:cubicBezTo>
                  <a:cubicBezTo>
                    <a:pt x="38" y="221"/>
                    <a:pt x="44" y="210"/>
                    <a:pt x="49" y="199"/>
                  </a:cubicBezTo>
                  <a:cubicBezTo>
                    <a:pt x="50" y="197"/>
                    <a:pt x="51" y="195"/>
                    <a:pt x="51" y="193"/>
                  </a:cubicBezTo>
                  <a:cubicBezTo>
                    <a:pt x="50" y="185"/>
                    <a:pt x="49" y="177"/>
                    <a:pt x="48" y="170"/>
                  </a:cubicBezTo>
                  <a:cubicBezTo>
                    <a:pt x="48" y="168"/>
                    <a:pt x="47" y="166"/>
                    <a:pt x="45" y="165"/>
                  </a:cubicBezTo>
                  <a:cubicBezTo>
                    <a:pt x="40" y="161"/>
                    <a:pt x="38" y="155"/>
                    <a:pt x="37" y="149"/>
                  </a:cubicBezTo>
                  <a:cubicBezTo>
                    <a:pt x="36" y="134"/>
                    <a:pt x="35" y="120"/>
                    <a:pt x="33" y="106"/>
                  </a:cubicBezTo>
                  <a:cubicBezTo>
                    <a:pt x="33" y="105"/>
                    <a:pt x="32" y="103"/>
                    <a:pt x="32" y="101"/>
                  </a:cubicBezTo>
                  <a:cubicBezTo>
                    <a:pt x="27" y="105"/>
                    <a:pt x="23" y="109"/>
                    <a:pt x="24" y="116"/>
                  </a:cubicBezTo>
                  <a:cubicBezTo>
                    <a:pt x="26" y="124"/>
                    <a:pt x="26" y="132"/>
                    <a:pt x="27" y="141"/>
                  </a:cubicBezTo>
                  <a:cubicBezTo>
                    <a:pt x="28" y="150"/>
                    <a:pt x="20" y="155"/>
                    <a:pt x="11" y="152"/>
                  </a:cubicBezTo>
                  <a:cubicBezTo>
                    <a:pt x="7" y="150"/>
                    <a:pt x="5" y="146"/>
                    <a:pt x="5" y="141"/>
                  </a:cubicBezTo>
                  <a:cubicBezTo>
                    <a:pt x="4" y="132"/>
                    <a:pt x="4" y="123"/>
                    <a:pt x="2" y="114"/>
                  </a:cubicBezTo>
                  <a:cubicBezTo>
                    <a:pt x="0" y="104"/>
                    <a:pt x="3" y="98"/>
                    <a:pt x="9" y="91"/>
                  </a:cubicBezTo>
                  <a:cubicBezTo>
                    <a:pt x="16" y="85"/>
                    <a:pt x="21" y="79"/>
                    <a:pt x="27" y="72"/>
                  </a:cubicBezTo>
                  <a:cubicBezTo>
                    <a:pt x="28" y="71"/>
                    <a:pt x="29" y="69"/>
                    <a:pt x="29" y="68"/>
                  </a:cubicBezTo>
                  <a:cubicBezTo>
                    <a:pt x="29" y="61"/>
                    <a:pt x="32" y="56"/>
                    <a:pt x="36" y="51"/>
                  </a:cubicBezTo>
                  <a:cubicBezTo>
                    <a:pt x="26" y="45"/>
                    <a:pt x="20" y="36"/>
                    <a:pt x="22" y="23"/>
                  </a:cubicBezTo>
                  <a:cubicBezTo>
                    <a:pt x="24" y="16"/>
                    <a:pt x="28" y="10"/>
                    <a:pt x="34" y="7"/>
                  </a:cubicBezTo>
                  <a:cubicBezTo>
                    <a:pt x="45" y="0"/>
                    <a:pt x="62" y="4"/>
                    <a:pt x="68" y="16"/>
                  </a:cubicBezTo>
                  <a:cubicBezTo>
                    <a:pt x="75" y="29"/>
                    <a:pt x="71" y="43"/>
                    <a:pt x="60" y="48"/>
                  </a:cubicBezTo>
                  <a:cubicBezTo>
                    <a:pt x="62" y="52"/>
                    <a:pt x="65" y="56"/>
                    <a:pt x="68" y="59"/>
                  </a:cubicBezTo>
                  <a:cubicBezTo>
                    <a:pt x="69" y="60"/>
                    <a:pt x="70" y="60"/>
                    <a:pt x="71" y="60"/>
                  </a:cubicBezTo>
                  <a:cubicBezTo>
                    <a:pt x="81" y="60"/>
                    <a:pt x="90" y="60"/>
                    <a:pt x="100" y="60"/>
                  </a:cubicBezTo>
                  <a:cubicBezTo>
                    <a:pt x="101" y="60"/>
                    <a:pt x="103" y="59"/>
                    <a:pt x="105" y="58"/>
                  </a:cubicBezTo>
                  <a:cubicBezTo>
                    <a:pt x="113" y="52"/>
                    <a:pt x="121" y="46"/>
                    <a:pt x="129" y="40"/>
                  </a:cubicBezTo>
                  <a:cubicBezTo>
                    <a:pt x="135" y="36"/>
                    <a:pt x="142" y="37"/>
                    <a:pt x="146" y="42"/>
                  </a:cubicBezTo>
                  <a:cubicBezTo>
                    <a:pt x="149" y="46"/>
                    <a:pt x="149" y="54"/>
                    <a:pt x="143" y="58"/>
                  </a:cubicBezTo>
                  <a:cubicBezTo>
                    <a:pt x="132" y="65"/>
                    <a:pt x="122" y="73"/>
                    <a:pt x="112" y="80"/>
                  </a:cubicBezTo>
                  <a:cubicBezTo>
                    <a:pt x="110" y="81"/>
                    <a:pt x="108" y="82"/>
                    <a:pt x="106" y="82"/>
                  </a:cubicBezTo>
                  <a:cubicBezTo>
                    <a:pt x="96" y="82"/>
                    <a:pt x="87" y="82"/>
                    <a:pt x="77" y="82"/>
                  </a:cubicBezTo>
                  <a:cubicBezTo>
                    <a:pt x="76" y="82"/>
                    <a:pt x="74" y="82"/>
                    <a:pt x="71" y="82"/>
                  </a:cubicBezTo>
                  <a:cubicBezTo>
                    <a:pt x="72" y="90"/>
                    <a:pt x="73" y="98"/>
                    <a:pt x="73" y="105"/>
                  </a:cubicBezTo>
                  <a:cubicBezTo>
                    <a:pt x="74" y="114"/>
                    <a:pt x="75" y="124"/>
                    <a:pt x="76" y="133"/>
                  </a:cubicBezTo>
                  <a:cubicBezTo>
                    <a:pt x="77" y="137"/>
                    <a:pt x="77" y="140"/>
                    <a:pt x="82" y="141"/>
                  </a:cubicBezTo>
                  <a:cubicBezTo>
                    <a:pt x="91" y="143"/>
                    <a:pt x="100" y="146"/>
                    <a:pt x="109" y="149"/>
                  </a:cubicBezTo>
                  <a:cubicBezTo>
                    <a:pt x="112" y="150"/>
                    <a:pt x="116" y="152"/>
                    <a:pt x="118" y="155"/>
                  </a:cubicBezTo>
                  <a:cubicBezTo>
                    <a:pt x="125" y="168"/>
                    <a:pt x="132" y="181"/>
                    <a:pt x="140" y="193"/>
                  </a:cubicBezTo>
                  <a:cubicBezTo>
                    <a:pt x="143" y="200"/>
                    <a:pt x="141" y="207"/>
                    <a:pt x="135" y="210"/>
                  </a:cubicBezTo>
                  <a:cubicBezTo>
                    <a:pt x="129" y="214"/>
                    <a:pt x="122" y="212"/>
                    <a:pt x="118" y="205"/>
                  </a:cubicBezTo>
                  <a:cubicBezTo>
                    <a:pt x="112" y="195"/>
                    <a:pt x="107" y="185"/>
                    <a:pt x="101" y="174"/>
                  </a:cubicBezTo>
                  <a:cubicBezTo>
                    <a:pt x="100" y="173"/>
                    <a:pt x="99" y="171"/>
                    <a:pt x="97" y="171"/>
                  </a:cubicBezTo>
                  <a:cubicBezTo>
                    <a:pt x="89" y="168"/>
                    <a:pt x="81" y="166"/>
                    <a:pt x="72" y="1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0;p13">
              <a:extLst>
                <a:ext uri="{FF2B5EF4-FFF2-40B4-BE49-F238E27FC236}">
                  <a16:creationId xmlns:a16="http://schemas.microsoft.com/office/drawing/2014/main" id="{78CEDB72-FB35-10F5-CE19-FB39902671EC}"/>
                </a:ext>
              </a:extLst>
            </p:cNvPr>
            <p:cNvSpPr/>
            <p:nvPr/>
          </p:nvSpPr>
          <p:spPr>
            <a:xfrm>
              <a:off x="1837946" y="3856228"/>
              <a:ext cx="656441" cy="1121877"/>
            </a:xfrm>
            <a:custGeom>
              <a:avLst/>
              <a:gdLst/>
              <a:ahLst/>
              <a:cxnLst/>
              <a:rect l="l" t="t" r="r" b="b"/>
              <a:pathLst>
                <a:path w="149" h="254" extrusionOk="0">
                  <a:moveTo>
                    <a:pt x="59" y="48"/>
                  </a:moveTo>
                  <a:cubicBezTo>
                    <a:pt x="62" y="51"/>
                    <a:pt x="64" y="55"/>
                    <a:pt x="67" y="58"/>
                  </a:cubicBezTo>
                  <a:cubicBezTo>
                    <a:pt x="68" y="59"/>
                    <a:pt x="69" y="59"/>
                    <a:pt x="71" y="59"/>
                  </a:cubicBezTo>
                  <a:cubicBezTo>
                    <a:pt x="80" y="59"/>
                    <a:pt x="89" y="59"/>
                    <a:pt x="98" y="59"/>
                  </a:cubicBezTo>
                  <a:cubicBezTo>
                    <a:pt x="101" y="59"/>
                    <a:pt x="103" y="57"/>
                    <a:pt x="105" y="56"/>
                  </a:cubicBezTo>
                  <a:cubicBezTo>
                    <a:pt x="113" y="51"/>
                    <a:pt x="121" y="45"/>
                    <a:pt x="129" y="39"/>
                  </a:cubicBezTo>
                  <a:cubicBezTo>
                    <a:pt x="134" y="35"/>
                    <a:pt x="141" y="36"/>
                    <a:pt x="145" y="41"/>
                  </a:cubicBezTo>
                  <a:cubicBezTo>
                    <a:pt x="149" y="46"/>
                    <a:pt x="147" y="53"/>
                    <a:pt x="142" y="57"/>
                  </a:cubicBezTo>
                  <a:cubicBezTo>
                    <a:pt x="132" y="64"/>
                    <a:pt x="122" y="71"/>
                    <a:pt x="112" y="78"/>
                  </a:cubicBezTo>
                  <a:cubicBezTo>
                    <a:pt x="110" y="80"/>
                    <a:pt x="107" y="80"/>
                    <a:pt x="104" y="81"/>
                  </a:cubicBezTo>
                  <a:cubicBezTo>
                    <a:pt x="95" y="81"/>
                    <a:pt x="85" y="81"/>
                    <a:pt x="75" y="81"/>
                  </a:cubicBezTo>
                  <a:cubicBezTo>
                    <a:pt x="72" y="81"/>
                    <a:pt x="70" y="82"/>
                    <a:pt x="71" y="86"/>
                  </a:cubicBezTo>
                  <a:cubicBezTo>
                    <a:pt x="73" y="102"/>
                    <a:pt x="74" y="118"/>
                    <a:pt x="75" y="134"/>
                  </a:cubicBezTo>
                  <a:cubicBezTo>
                    <a:pt x="76" y="138"/>
                    <a:pt x="78" y="139"/>
                    <a:pt x="81" y="140"/>
                  </a:cubicBezTo>
                  <a:cubicBezTo>
                    <a:pt x="89" y="142"/>
                    <a:pt x="97" y="145"/>
                    <a:pt x="105" y="146"/>
                  </a:cubicBezTo>
                  <a:cubicBezTo>
                    <a:pt x="111" y="148"/>
                    <a:pt x="116" y="151"/>
                    <a:pt x="119" y="157"/>
                  </a:cubicBezTo>
                  <a:cubicBezTo>
                    <a:pt x="125" y="169"/>
                    <a:pt x="132" y="181"/>
                    <a:pt x="139" y="192"/>
                  </a:cubicBezTo>
                  <a:cubicBezTo>
                    <a:pt x="142" y="199"/>
                    <a:pt x="140" y="206"/>
                    <a:pt x="134" y="209"/>
                  </a:cubicBezTo>
                  <a:cubicBezTo>
                    <a:pt x="129" y="212"/>
                    <a:pt x="121" y="210"/>
                    <a:pt x="118" y="204"/>
                  </a:cubicBezTo>
                  <a:cubicBezTo>
                    <a:pt x="112" y="194"/>
                    <a:pt x="106" y="184"/>
                    <a:pt x="100" y="173"/>
                  </a:cubicBezTo>
                  <a:cubicBezTo>
                    <a:pt x="99" y="172"/>
                    <a:pt x="97" y="170"/>
                    <a:pt x="95" y="169"/>
                  </a:cubicBezTo>
                  <a:cubicBezTo>
                    <a:pt x="88" y="167"/>
                    <a:pt x="80" y="165"/>
                    <a:pt x="71" y="162"/>
                  </a:cubicBezTo>
                  <a:cubicBezTo>
                    <a:pt x="72" y="170"/>
                    <a:pt x="72" y="177"/>
                    <a:pt x="73" y="183"/>
                  </a:cubicBezTo>
                  <a:cubicBezTo>
                    <a:pt x="74" y="189"/>
                    <a:pt x="75" y="194"/>
                    <a:pt x="74" y="199"/>
                  </a:cubicBezTo>
                  <a:cubicBezTo>
                    <a:pt x="73" y="205"/>
                    <a:pt x="70" y="210"/>
                    <a:pt x="67" y="215"/>
                  </a:cubicBezTo>
                  <a:cubicBezTo>
                    <a:pt x="63" y="224"/>
                    <a:pt x="58" y="233"/>
                    <a:pt x="54" y="242"/>
                  </a:cubicBezTo>
                  <a:cubicBezTo>
                    <a:pt x="49" y="251"/>
                    <a:pt x="40" y="254"/>
                    <a:pt x="33" y="248"/>
                  </a:cubicBezTo>
                  <a:cubicBezTo>
                    <a:pt x="29" y="244"/>
                    <a:pt x="28" y="237"/>
                    <a:pt x="32" y="230"/>
                  </a:cubicBezTo>
                  <a:cubicBezTo>
                    <a:pt x="38" y="219"/>
                    <a:pt x="43" y="209"/>
                    <a:pt x="49" y="198"/>
                  </a:cubicBezTo>
                  <a:cubicBezTo>
                    <a:pt x="49" y="196"/>
                    <a:pt x="50" y="194"/>
                    <a:pt x="50" y="192"/>
                  </a:cubicBezTo>
                  <a:cubicBezTo>
                    <a:pt x="49" y="184"/>
                    <a:pt x="48" y="177"/>
                    <a:pt x="47" y="169"/>
                  </a:cubicBezTo>
                  <a:cubicBezTo>
                    <a:pt x="47" y="168"/>
                    <a:pt x="46" y="165"/>
                    <a:pt x="44" y="164"/>
                  </a:cubicBezTo>
                  <a:cubicBezTo>
                    <a:pt x="40" y="160"/>
                    <a:pt x="37" y="155"/>
                    <a:pt x="37" y="149"/>
                  </a:cubicBezTo>
                  <a:cubicBezTo>
                    <a:pt x="35" y="133"/>
                    <a:pt x="33" y="118"/>
                    <a:pt x="31" y="102"/>
                  </a:cubicBezTo>
                  <a:cubicBezTo>
                    <a:pt x="31" y="102"/>
                    <a:pt x="31" y="101"/>
                    <a:pt x="31" y="100"/>
                  </a:cubicBezTo>
                  <a:cubicBezTo>
                    <a:pt x="25" y="103"/>
                    <a:pt x="23" y="108"/>
                    <a:pt x="23" y="113"/>
                  </a:cubicBezTo>
                  <a:cubicBezTo>
                    <a:pt x="24" y="121"/>
                    <a:pt x="25" y="130"/>
                    <a:pt x="26" y="138"/>
                  </a:cubicBezTo>
                  <a:cubicBezTo>
                    <a:pt x="27" y="146"/>
                    <a:pt x="23" y="151"/>
                    <a:pt x="16" y="151"/>
                  </a:cubicBezTo>
                  <a:cubicBezTo>
                    <a:pt x="10" y="152"/>
                    <a:pt x="5" y="148"/>
                    <a:pt x="4" y="141"/>
                  </a:cubicBezTo>
                  <a:cubicBezTo>
                    <a:pt x="3" y="128"/>
                    <a:pt x="1" y="116"/>
                    <a:pt x="0" y="103"/>
                  </a:cubicBezTo>
                  <a:cubicBezTo>
                    <a:pt x="0" y="101"/>
                    <a:pt x="1" y="99"/>
                    <a:pt x="2" y="98"/>
                  </a:cubicBezTo>
                  <a:cubicBezTo>
                    <a:pt x="10" y="89"/>
                    <a:pt x="18" y="80"/>
                    <a:pt x="26" y="71"/>
                  </a:cubicBezTo>
                  <a:cubicBezTo>
                    <a:pt x="27" y="70"/>
                    <a:pt x="28" y="69"/>
                    <a:pt x="28" y="67"/>
                  </a:cubicBezTo>
                  <a:cubicBezTo>
                    <a:pt x="30" y="57"/>
                    <a:pt x="30" y="57"/>
                    <a:pt x="35" y="50"/>
                  </a:cubicBezTo>
                  <a:cubicBezTo>
                    <a:pt x="27" y="45"/>
                    <a:pt x="21" y="38"/>
                    <a:pt x="21" y="28"/>
                  </a:cubicBezTo>
                  <a:cubicBezTo>
                    <a:pt x="21" y="21"/>
                    <a:pt x="23" y="15"/>
                    <a:pt x="28" y="9"/>
                  </a:cubicBezTo>
                  <a:cubicBezTo>
                    <a:pt x="37" y="0"/>
                    <a:pt x="53" y="0"/>
                    <a:pt x="63" y="9"/>
                  </a:cubicBezTo>
                  <a:cubicBezTo>
                    <a:pt x="74" y="19"/>
                    <a:pt x="73" y="35"/>
                    <a:pt x="59" y="4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17DBAC-C1C3-61C8-B04C-0623E315A882}"/>
              </a:ext>
            </a:extLst>
          </p:cNvPr>
          <p:cNvSpPr txBox="1"/>
          <p:nvPr/>
        </p:nvSpPr>
        <p:spPr>
          <a:xfrm>
            <a:off x="3696663" y="2620371"/>
            <a:ext cx="6096000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3600" b="1" dirty="0"/>
              <a:t>INCONTRO ORIENTATIVO </a:t>
            </a:r>
            <a:br>
              <a:rPr lang="it-IT" sz="3600" b="1" dirty="0"/>
            </a:br>
            <a:r>
              <a:rPr lang="it-IT" sz="3600" b="1" dirty="0"/>
              <a:t>CLASSI SECONDE </a:t>
            </a:r>
            <a:br>
              <a:rPr lang="it-IT" sz="3600" dirty="0"/>
            </a:br>
            <a:r>
              <a:rPr lang="it-IT" sz="3600" dirty="0">
                <a:solidFill>
                  <a:srgbClr val="FF0000"/>
                </a:solidFill>
              </a:rPr>
              <a:t>TECNICO ECONOMICO</a:t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3600" dirty="0">
                <a:solidFill>
                  <a:srgbClr val="FF0000"/>
                </a:solidFill>
              </a:rPr>
              <a:t>11/01/2023</a:t>
            </a:r>
            <a:endParaRPr lang="it-IT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"/>
          <p:cNvSpPr txBox="1"/>
          <p:nvPr/>
        </p:nvSpPr>
        <p:spPr>
          <a:xfrm>
            <a:off x="1949917" y="1305358"/>
            <a:ext cx="5232015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Aziende pubbliche e private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Banche e assicurazioni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Pianificazione marketing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Ricerche di mercato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Import-export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3"/>
          <p:cNvSpPr txBox="1"/>
          <p:nvPr/>
        </p:nvSpPr>
        <p:spPr>
          <a:xfrm>
            <a:off x="2036637" y="924325"/>
            <a:ext cx="3271377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Open Sans"/>
              <a:buNone/>
            </a:pPr>
            <a:r>
              <a:rPr lang="it-IT" sz="15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MONDO DEL LAVORO</a:t>
            </a:r>
            <a:endParaRPr sz="15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3"/>
          <p:cNvSpPr txBox="1"/>
          <p:nvPr/>
        </p:nvSpPr>
        <p:spPr>
          <a:xfrm>
            <a:off x="1949917" y="3325670"/>
            <a:ext cx="7569032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Economia e commercio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Marketing e analisi del mercato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Giurisprudenza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Scienze politiche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Scienze bancarie, finanziarie e assicurative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Mediazione linguistica e culturale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Marketing, comunicazione e mercati globali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Scienze umanistiche per la comunicazione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Scienze dell’Informazione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Ingegneria informatica-gestionale-telecomunicazioni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•"/>
            </a:pPr>
            <a:r>
              <a:rPr lang="it-IT" sz="20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Economia, Statistica e Informatica per l’azienda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3"/>
          <p:cNvSpPr/>
          <p:nvPr/>
        </p:nvSpPr>
        <p:spPr>
          <a:xfrm>
            <a:off x="1283794" y="900027"/>
            <a:ext cx="506366" cy="506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3"/>
          <p:cNvSpPr/>
          <p:nvPr/>
        </p:nvSpPr>
        <p:spPr>
          <a:xfrm>
            <a:off x="1321355" y="2898427"/>
            <a:ext cx="506365" cy="506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3"/>
          <p:cNvSpPr/>
          <p:nvPr/>
        </p:nvSpPr>
        <p:spPr>
          <a:xfrm>
            <a:off x="6904155" y="5344328"/>
            <a:ext cx="3964000" cy="303741"/>
          </a:xfrm>
          <a:prstGeom prst="ellipse">
            <a:avLst/>
          </a:prstGeom>
          <a:solidFill>
            <a:schemeClr val="dk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3"/>
          <p:cNvSpPr/>
          <p:nvPr/>
        </p:nvSpPr>
        <p:spPr>
          <a:xfrm>
            <a:off x="9055851" y="1209931"/>
            <a:ext cx="2525959" cy="4800601"/>
          </a:xfrm>
          <a:custGeom>
            <a:avLst/>
            <a:gdLst/>
            <a:ahLst/>
            <a:cxnLst/>
            <a:rect l="l" t="t" r="r" b="b"/>
            <a:pathLst>
              <a:path w="590" h="1124" extrusionOk="0">
                <a:moveTo>
                  <a:pt x="69" y="1055"/>
                </a:moveTo>
                <a:cubicBezTo>
                  <a:pt x="45" y="1055"/>
                  <a:pt x="23" y="1055"/>
                  <a:pt x="0" y="1055"/>
                </a:cubicBezTo>
                <a:cubicBezTo>
                  <a:pt x="0" y="725"/>
                  <a:pt x="0" y="395"/>
                  <a:pt x="0" y="64"/>
                </a:cubicBezTo>
                <a:cubicBezTo>
                  <a:pt x="3" y="64"/>
                  <a:pt x="7" y="64"/>
                  <a:pt x="11" y="64"/>
                </a:cubicBezTo>
                <a:cubicBezTo>
                  <a:pt x="65" y="64"/>
                  <a:pt x="119" y="64"/>
                  <a:pt x="173" y="64"/>
                </a:cubicBezTo>
                <a:cubicBezTo>
                  <a:pt x="181" y="64"/>
                  <a:pt x="184" y="61"/>
                  <a:pt x="183" y="53"/>
                </a:cubicBezTo>
                <a:cubicBezTo>
                  <a:pt x="183" y="36"/>
                  <a:pt x="183" y="19"/>
                  <a:pt x="183" y="0"/>
                </a:cubicBezTo>
                <a:cubicBezTo>
                  <a:pt x="196" y="3"/>
                  <a:pt x="207" y="6"/>
                  <a:pt x="217" y="10"/>
                </a:cubicBezTo>
                <a:cubicBezTo>
                  <a:pt x="270" y="26"/>
                  <a:pt x="323" y="41"/>
                  <a:pt x="376" y="58"/>
                </a:cubicBezTo>
                <a:cubicBezTo>
                  <a:pt x="405" y="68"/>
                  <a:pt x="434" y="63"/>
                  <a:pt x="464" y="64"/>
                </a:cubicBezTo>
                <a:cubicBezTo>
                  <a:pt x="506" y="65"/>
                  <a:pt x="547" y="64"/>
                  <a:pt x="590" y="64"/>
                </a:cubicBezTo>
                <a:cubicBezTo>
                  <a:pt x="590" y="394"/>
                  <a:pt x="590" y="724"/>
                  <a:pt x="590" y="1055"/>
                </a:cubicBezTo>
                <a:cubicBezTo>
                  <a:pt x="568" y="1055"/>
                  <a:pt x="545" y="1055"/>
                  <a:pt x="522" y="1055"/>
                </a:cubicBezTo>
                <a:cubicBezTo>
                  <a:pt x="522" y="1051"/>
                  <a:pt x="522" y="1047"/>
                  <a:pt x="522" y="1044"/>
                </a:cubicBezTo>
                <a:cubicBezTo>
                  <a:pt x="521" y="1014"/>
                  <a:pt x="522" y="983"/>
                  <a:pt x="521" y="953"/>
                </a:cubicBezTo>
                <a:cubicBezTo>
                  <a:pt x="521" y="950"/>
                  <a:pt x="518" y="947"/>
                  <a:pt x="516" y="944"/>
                </a:cubicBezTo>
                <a:cubicBezTo>
                  <a:pt x="515" y="947"/>
                  <a:pt x="511" y="950"/>
                  <a:pt x="511" y="953"/>
                </a:cubicBezTo>
                <a:cubicBezTo>
                  <a:pt x="511" y="982"/>
                  <a:pt x="511" y="1012"/>
                  <a:pt x="511" y="1042"/>
                </a:cubicBezTo>
                <a:cubicBezTo>
                  <a:pt x="511" y="1046"/>
                  <a:pt x="511" y="1050"/>
                  <a:pt x="511" y="1055"/>
                </a:cubicBezTo>
                <a:cubicBezTo>
                  <a:pt x="401" y="1078"/>
                  <a:pt x="292" y="1101"/>
                  <a:pt x="182" y="1124"/>
                </a:cubicBezTo>
                <a:cubicBezTo>
                  <a:pt x="182" y="1119"/>
                  <a:pt x="182" y="1115"/>
                  <a:pt x="182" y="1111"/>
                </a:cubicBezTo>
                <a:cubicBezTo>
                  <a:pt x="182" y="838"/>
                  <a:pt x="183" y="564"/>
                  <a:pt x="183" y="291"/>
                </a:cubicBezTo>
                <a:cubicBezTo>
                  <a:pt x="183" y="243"/>
                  <a:pt x="183" y="195"/>
                  <a:pt x="183" y="147"/>
                </a:cubicBezTo>
                <a:cubicBezTo>
                  <a:pt x="183" y="137"/>
                  <a:pt x="180" y="134"/>
                  <a:pt x="171" y="134"/>
                </a:cubicBezTo>
                <a:cubicBezTo>
                  <a:pt x="141" y="135"/>
                  <a:pt x="111" y="135"/>
                  <a:pt x="82" y="134"/>
                </a:cubicBezTo>
                <a:cubicBezTo>
                  <a:pt x="71" y="134"/>
                  <a:pt x="69" y="137"/>
                  <a:pt x="69" y="147"/>
                </a:cubicBezTo>
                <a:cubicBezTo>
                  <a:pt x="69" y="445"/>
                  <a:pt x="69" y="743"/>
                  <a:pt x="69" y="1040"/>
                </a:cubicBezTo>
                <a:cubicBezTo>
                  <a:pt x="69" y="1045"/>
                  <a:pt x="69" y="1050"/>
                  <a:pt x="69" y="1055"/>
                </a:cubicBezTo>
                <a:close/>
                <a:moveTo>
                  <a:pt x="511" y="592"/>
                </a:moveTo>
                <a:cubicBezTo>
                  <a:pt x="511" y="676"/>
                  <a:pt x="511" y="760"/>
                  <a:pt x="511" y="843"/>
                </a:cubicBezTo>
                <a:cubicBezTo>
                  <a:pt x="511" y="848"/>
                  <a:pt x="508" y="857"/>
                  <a:pt x="516" y="857"/>
                </a:cubicBezTo>
                <a:cubicBezTo>
                  <a:pt x="525" y="858"/>
                  <a:pt x="521" y="849"/>
                  <a:pt x="521" y="844"/>
                </a:cubicBezTo>
                <a:cubicBezTo>
                  <a:pt x="522" y="677"/>
                  <a:pt x="522" y="509"/>
                  <a:pt x="521" y="342"/>
                </a:cubicBezTo>
                <a:cubicBezTo>
                  <a:pt x="521" y="337"/>
                  <a:pt x="525" y="330"/>
                  <a:pt x="516" y="329"/>
                </a:cubicBezTo>
                <a:cubicBezTo>
                  <a:pt x="515" y="329"/>
                  <a:pt x="511" y="338"/>
                  <a:pt x="511" y="342"/>
                </a:cubicBezTo>
                <a:cubicBezTo>
                  <a:pt x="511" y="426"/>
                  <a:pt x="511" y="509"/>
                  <a:pt x="511" y="592"/>
                </a:cubicBezTo>
                <a:close/>
                <a:moveTo>
                  <a:pt x="321" y="634"/>
                </a:moveTo>
                <a:cubicBezTo>
                  <a:pt x="319" y="633"/>
                  <a:pt x="318" y="632"/>
                  <a:pt x="317" y="632"/>
                </a:cubicBezTo>
                <a:cubicBezTo>
                  <a:pt x="291" y="630"/>
                  <a:pt x="265" y="628"/>
                  <a:pt x="240" y="627"/>
                </a:cubicBezTo>
                <a:cubicBezTo>
                  <a:pt x="231" y="627"/>
                  <a:pt x="224" y="634"/>
                  <a:pt x="225" y="641"/>
                </a:cubicBezTo>
                <a:cubicBezTo>
                  <a:pt x="225" y="650"/>
                  <a:pt x="233" y="655"/>
                  <a:pt x="242" y="653"/>
                </a:cubicBezTo>
                <a:cubicBezTo>
                  <a:pt x="255" y="650"/>
                  <a:pt x="268" y="647"/>
                  <a:pt x="281" y="644"/>
                </a:cubicBezTo>
                <a:cubicBezTo>
                  <a:pt x="294" y="641"/>
                  <a:pt x="307" y="638"/>
                  <a:pt x="321" y="634"/>
                </a:cubicBezTo>
                <a:close/>
                <a:moveTo>
                  <a:pt x="521" y="190"/>
                </a:moveTo>
                <a:cubicBezTo>
                  <a:pt x="521" y="174"/>
                  <a:pt x="522" y="159"/>
                  <a:pt x="521" y="143"/>
                </a:cubicBezTo>
                <a:cubicBezTo>
                  <a:pt x="521" y="140"/>
                  <a:pt x="518" y="137"/>
                  <a:pt x="517" y="134"/>
                </a:cubicBezTo>
                <a:cubicBezTo>
                  <a:pt x="515" y="137"/>
                  <a:pt x="511" y="140"/>
                  <a:pt x="511" y="142"/>
                </a:cubicBezTo>
                <a:cubicBezTo>
                  <a:pt x="511" y="174"/>
                  <a:pt x="511" y="206"/>
                  <a:pt x="511" y="238"/>
                </a:cubicBezTo>
                <a:cubicBezTo>
                  <a:pt x="511" y="240"/>
                  <a:pt x="514" y="243"/>
                  <a:pt x="516" y="246"/>
                </a:cubicBezTo>
                <a:cubicBezTo>
                  <a:pt x="518" y="243"/>
                  <a:pt x="521" y="240"/>
                  <a:pt x="521" y="238"/>
                </a:cubicBezTo>
                <a:cubicBezTo>
                  <a:pt x="522" y="222"/>
                  <a:pt x="521" y="206"/>
                  <a:pt x="521" y="19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282F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3"/>
          <p:cNvSpPr txBox="1"/>
          <p:nvPr/>
        </p:nvSpPr>
        <p:spPr>
          <a:xfrm>
            <a:off x="105868" y="110482"/>
            <a:ext cx="909262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it-IT" sz="40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SBOCCHI PROFESSIONALI: ITE</a:t>
            </a:r>
            <a:endParaRPr sz="40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2" name="Google Shape;242;p23"/>
          <p:cNvSpPr txBox="1"/>
          <p:nvPr/>
        </p:nvSpPr>
        <p:spPr>
          <a:xfrm>
            <a:off x="2036637" y="2969519"/>
            <a:ext cx="3271377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Open Sans"/>
              <a:buNone/>
            </a:pPr>
            <a:r>
              <a:rPr lang="it-IT" sz="1500" b="0" i="0" u="none" strike="noStrike" cap="none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PROSEGUIMENTO STUDI</a:t>
            </a:r>
            <a:endParaRPr sz="15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Google Shape;243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0994" y="-7580"/>
            <a:ext cx="1351005" cy="5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/>
          <p:nvPr/>
        </p:nvSpPr>
        <p:spPr>
          <a:xfrm rot="3964757">
            <a:off x="3884499" y="4511238"/>
            <a:ext cx="330200" cy="870123"/>
          </a:xfrm>
          <a:prstGeom prst="triangle">
            <a:avLst>
              <a:gd name="adj" fmla="val 70581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/>
          <p:nvPr/>
        </p:nvSpPr>
        <p:spPr>
          <a:xfrm rot="6556496">
            <a:off x="3873786" y="1826955"/>
            <a:ext cx="330200" cy="856983"/>
          </a:xfrm>
          <a:prstGeom prst="triangle">
            <a:avLst>
              <a:gd name="adj" fmla="val 70581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4292600" y="1900388"/>
            <a:ext cx="3416300" cy="3416300"/>
          </a:xfrm>
          <a:prstGeom prst="ellipse">
            <a:avLst/>
          </a:prstGeom>
          <a:solidFill>
            <a:schemeClr val="lt1">
              <a:alpha val="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1092200" y="4582585"/>
            <a:ext cx="2686050" cy="1255384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1092200" y="1404308"/>
            <a:ext cx="2686050" cy="1255384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/>
          <p:nvPr/>
        </p:nvSpPr>
        <p:spPr>
          <a:xfrm>
            <a:off x="4610100" y="2208842"/>
            <a:ext cx="2781300" cy="278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Calibri"/>
              <a:buNone/>
            </a:pPr>
            <a:r>
              <a:rPr lang="it-IT" sz="2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ISTITUTO TECNICO ECONOMICO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8367736" y="1741514"/>
            <a:ext cx="2686050" cy="1255384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798805" y="1584376"/>
            <a:ext cx="3236620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it-IT" sz="1500" b="1" i="0" u="sng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AFM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it-IT" sz="15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AMMINISTRAZIONE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it-IT" sz="15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FINANZA E MARKETING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5"/>
          <p:cNvSpPr/>
          <p:nvPr/>
        </p:nvSpPr>
        <p:spPr>
          <a:xfrm rot="-7290143">
            <a:off x="7997391" y="2467648"/>
            <a:ext cx="330200" cy="898190"/>
          </a:xfrm>
          <a:prstGeom prst="triangle">
            <a:avLst>
              <a:gd name="adj" fmla="val 70581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816915" y="4782397"/>
            <a:ext cx="3236620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it-IT" sz="1500" b="1" i="0" u="sng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it-IT" sz="15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SISTEMI INFORMATIVI AZIENDALI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8092451" y="1969756"/>
            <a:ext cx="323662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sng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RIM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RELAZIONI INTERNAZIONALI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PER IL MARKETING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0994" y="-7580"/>
            <a:ext cx="1351005" cy="5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/>
          <p:nvPr/>
        </p:nvSpPr>
        <p:spPr>
          <a:xfrm>
            <a:off x="1445531" y="6387680"/>
            <a:ext cx="3280562" cy="211382"/>
          </a:xfrm>
          <a:prstGeom prst="ellipse">
            <a:avLst/>
          </a:prstGeom>
          <a:solidFill>
            <a:schemeClr val="dk2">
              <a:alpha val="2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3" name="Google Shape;163;p19"/>
          <p:cNvGrpSpPr/>
          <p:nvPr/>
        </p:nvGrpSpPr>
        <p:grpSpPr>
          <a:xfrm>
            <a:off x="1195494" y="2653856"/>
            <a:ext cx="2925762" cy="3815594"/>
            <a:chOff x="2050732" y="1266266"/>
            <a:chExt cx="3359467" cy="4325468"/>
          </a:xfrm>
        </p:grpSpPr>
        <p:grpSp>
          <p:nvGrpSpPr>
            <p:cNvPr id="164" name="Google Shape;164;p19"/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165" name="Google Shape;165;p19"/>
              <p:cNvSpPr/>
              <p:nvPr/>
            </p:nvSpPr>
            <p:spPr>
              <a:xfrm>
                <a:off x="5243513" y="4191001"/>
                <a:ext cx="41275" cy="60325"/>
              </a:xfrm>
              <a:custGeom>
                <a:avLst/>
                <a:gdLst/>
                <a:ahLst/>
                <a:cxnLst/>
                <a:rect l="l" t="t" r="r" b="b"/>
                <a:pathLst>
                  <a:path w="13" h="19" extrusionOk="0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282F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19"/>
              <p:cNvSpPr/>
              <p:nvPr/>
            </p:nvSpPr>
            <p:spPr>
              <a:xfrm>
                <a:off x="6575426" y="2944813"/>
                <a:ext cx="28575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9" h="11" extrusionOk="0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282F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19"/>
              <p:cNvSpPr/>
              <p:nvPr/>
            </p:nvSpPr>
            <p:spPr>
              <a:xfrm>
                <a:off x="6007101" y="3649663"/>
                <a:ext cx="622300" cy="611188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92" extrusionOk="0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282F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19"/>
              <p:cNvSpPr/>
              <p:nvPr/>
            </p:nvSpPr>
            <p:spPr>
              <a:xfrm>
                <a:off x="5230813" y="2312988"/>
                <a:ext cx="1733550" cy="2232025"/>
              </a:xfrm>
              <a:custGeom>
                <a:avLst/>
                <a:gdLst/>
                <a:ahLst/>
                <a:cxnLst/>
                <a:rect l="l" t="t" r="r" b="b"/>
                <a:pathLst>
                  <a:path w="543" h="700" extrusionOk="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282F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169" name="Google Shape;169;p19"/>
            <p:cNvCxnSpPr/>
            <p:nvPr/>
          </p:nvCxnSpPr>
          <p:spPr>
            <a:xfrm>
              <a:off x="2489200" y="2743200"/>
              <a:ext cx="185928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0" name="Google Shape;170;p19"/>
            <p:cNvCxnSpPr/>
            <p:nvPr/>
          </p:nvCxnSpPr>
          <p:spPr>
            <a:xfrm>
              <a:off x="2489200" y="3063240"/>
              <a:ext cx="185928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1" name="Google Shape;171;p19"/>
            <p:cNvCxnSpPr/>
            <p:nvPr/>
          </p:nvCxnSpPr>
          <p:spPr>
            <a:xfrm>
              <a:off x="2489200" y="3383280"/>
              <a:ext cx="85344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2" name="Google Shape;172;p19"/>
            <p:cNvCxnSpPr/>
            <p:nvPr/>
          </p:nvCxnSpPr>
          <p:spPr>
            <a:xfrm>
              <a:off x="2489200" y="3693160"/>
              <a:ext cx="6350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3" name="Google Shape;173;p19"/>
            <p:cNvCxnSpPr/>
            <p:nvPr/>
          </p:nvCxnSpPr>
          <p:spPr>
            <a:xfrm>
              <a:off x="2489200" y="4013200"/>
              <a:ext cx="47752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4" name="Google Shape;174;p19"/>
            <p:cNvCxnSpPr/>
            <p:nvPr/>
          </p:nvCxnSpPr>
          <p:spPr>
            <a:xfrm>
              <a:off x="2489200" y="4333240"/>
              <a:ext cx="42672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5" name="Google Shape;175;p19"/>
            <p:cNvCxnSpPr/>
            <p:nvPr/>
          </p:nvCxnSpPr>
          <p:spPr>
            <a:xfrm>
              <a:off x="2489200" y="4638040"/>
              <a:ext cx="42672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6" name="Google Shape;176;p19"/>
          <p:cNvGrpSpPr/>
          <p:nvPr/>
        </p:nvGrpSpPr>
        <p:grpSpPr>
          <a:xfrm>
            <a:off x="5826310" y="1353960"/>
            <a:ext cx="544581" cy="549798"/>
            <a:chOff x="6493081" y="1742364"/>
            <a:chExt cx="660464" cy="657690"/>
          </a:xfrm>
        </p:grpSpPr>
        <p:sp>
          <p:nvSpPr>
            <p:cNvPr id="177" name="Google Shape;177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0" name="Google Shape;180;p19"/>
          <p:cNvSpPr txBox="1"/>
          <p:nvPr/>
        </p:nvSpPr>
        <p:spPr>
          <a:xfrm>
            <a:off x="6565896" y="1381147"/>
            <a:ext cx="48641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Avere un forte interesse per le discipline di natura giuridica ed economica</a:t>
            </a: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19"/>
          <p:cNvSpPr txBox="1"/>
          <p:nvPr/>
        </p:nvSpPr>
        <p:spPr>
          <a:xfrm>
            <a:off x="573815" y="1364519"/>
            <a:ext cx="465223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it-IT" sz="2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Chi si iscrive </a:t>
            </a:r>
            <a:r>
              <a:rPr lang="it-IT" sz="27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all’Istituto Tecnico Economico</a:t>
            </a:r>
            <a:r>
              <a:rPr lang="it-IT" sz="2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deve: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2" name="Google Shape;182;p19"/>
          <p:cNvGrpSpPr/>
          <p:nvPr/>
        </p:nvGrpSpPr>
        <p:grpSpPr>
          <a:xfrm>
            <a:off x="5826310" y="2172081"/>
            <a:ext cx="544581" cy="549798"/>
            <a:chOff x="6493081" y="1742364"/>
            <a:chExt cx="660464" cy="657690"/>
          </a:xfrm>
        </p:grpSpPr>
        <p:sp>
          <p:nvSpPr>
            <p:cNvPr id="183" name="Google Shape;183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9"/>
          <p:cNvSpPr txBox="1"/>
          <p:nvPr/>
        </p:nvSpPr>
        <p:spPr>
          <a:xfrm>
            <a:off x="6565896" y="2302138"/>
            <a:ext cx="48641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Dimostrare curiosità per le lingue e le culture straniere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7" name="Google Shape;187;p19"/>
          <p:cNvGrpSpPr/>
          <p:nvPr/>
        </p:nvGrpSpPr>
        <p:grpSpPr>
          <a:xfrm>
            <a:off x="5826310" y="3042373"/>
            <a:ext cx="544581" cy="549798"/>
            <a:chOff x="6493081" y="1742364"/>
            <a:chExt cx="660464" cy="657690"/>
          </a:xfrm>
        </p:grpSpPr>
        <p:sp>
          <p:nvSpPr>
            <p:cNvPr id="188" name="Google Shape;188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19"/>
          <p:cNvSpPr txBox="1"/>
          <p:nvPr/>
        </p:nvSpPr>
        <p:spPr>
          <a:xfrm>
            <a:off x="6565896" y="3069560"/>
            <a:ext cx="48641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Avere predisposizione per la tecnologia della comunicazione</a:t>
            </a: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92" name="Google Shape;192;p19"/>
          <p:cNvGrpSpPr/>
          <p:nvPr/>
        </p:nvGrpSpPr>
        <p:grpSpPr>
          <a:xfrm>
            <a:off x="5826310" y="3956110"/>
            <a:ext cx="544581" cy="549798"/>
            <a:chOff x="6493081" y="1742364"/>
            <a:chExt cx="660464" cy="657690"/>
          </a:xfrm>
        </p:grpSpPr>
        <p:sp>
          <p:nvSpPr>
            <p:cNvPr id="193" name="Google Shape;193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19"/>
          <p:cNvSpPr txBox="1"/>
          <p:nvPr/>
        </p:nvSpPr>
        <p:spPr>
          <a:xfrm>
            <a:off x="6565896" y="3983297"/>
            <a:ext cx="48641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Dimostrare capacità di riflessione critica e dialogo culturale</a:t>
            </a: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97" name="Google Shape;197;p19"/>
          <p:cNvGrpSpPr/>
          <p:nvPr/>
        </p:nvGrpSpPr>
        <p:grpSpPr>
          <a:xfrm>
            <a:off x="5826310" y="4886768"/>
            <a:ext cx="544581" cy="549798"/>
            <a:chOff x="6493081" y="1742364"/>
            <a:chExt cx="660464" cy="657690"/>
          </a:xfrm>
        </p:grpSpPr>
        <p:sp>
          <p:nvSpPr>
            <p:cNvPr id="198" name="Google Shape;198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1" name="Google Shape;201;p19"/>
          <p:cNvSpPr txBox="1"/>
          <p:nvPr/>
        </p:nvSpPr>
        <p:spPr>
          <a:xfrm>
            <a:off x="6565896" y="4913955"/>
            <a:ext cx="48641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Mostrare interesse per il panorama geopolitico internazionale</a:t>
            </a: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02" name="Google Shape;202;p19"/>
          <p:cNvGrpSpPr/>
          <p:nvPr/>
        </p:nvGrpSpPr>
        <p:grpSpPr>
          <a:xfrm>
            <a:off x="5826310" y="5837882"/>
            <a:ext cx="544581" cy="549798"/>
            <a:chOff x="6493081" y="1742364"/>
            <a:chExt cx="660464" cy="657690"/>
          </a:xfrm>
        </p:grpSpPr>
        <p:sp>
          <p:nvSpPr>
            <p:cNvPr id="203" name="Google Shape;203;p19"/>
            <p:cNvSpPr/>
            <p:nvPr/>
          </p:nvSpPr>
          <p:spPr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282F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9"/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6" name="Google Shape;206;p19"/>
          <p:cNvSpPr txBox="1"/>
          <p:nvPr/>
        </p:nvSpPr>
        <p:spPr>
          <a:xfrm>
            <a:off x="6565896" y="5865069"/>
            <a:ext cx="48641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Avere interesse nei vari campi del sapere, negli ambiti multiculturali e plurilinguistici</a:t>
            </a:r>
            <a:endParaRPr sz="1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7" name="Google Shape;207;p19"/>
          <p:cNvSpPr txBox="1"/>
          <p:nvPr/>
        </p:nvSpPr>
        <p:spPr>
          <a:xfrm>
            <a:off x="82554" y="76561"/>
            <a:ext cx="10287000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Arial"/>
              <a:buNone/>
            </a:pPr>
            <a:r>
              <a:rPr lang="it-IT" sz="45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PREREQUISITI ITE:</a:t>
            </a:r>
            <a:endParaRPr sz="1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08" name="Google Shape;20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0995" y="313039"/>
            <a:ext cx="1351005" cy="5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/>
          <p:nvPr/>
        </p:nvSpPr>
        <p:spPr>
          <a:xfrm>
            <a:off x="456799" y="2574920"/>
            <a:ext cx="2199894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lang="it-IT" sz="3500" b="1" i="0" u="none" strike="noStrike" cap="none" dirty="0">
                <a:solidFill>
                  <a:srgbClr val="FFFF00"/>
                </a:solidFill>
                <a:latin typeface="Open Sans"/>
                <a:ea typeface="Open Sans"/>
                <a:cs typeface="Open Sans"/>
                <a:sym typeface="Open Sans"/>
              </a:rPr>
              <a:t>QUADRO ORARIO AFM</a:t>
            </a:r>
            <a:endParaRPr sz="3500" b="1" i="0" u="none" strike="noStrike" cap="none" dirty="0">
              <a:solidFill>
                <a:srgbClr val="FFFF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14" name="Google Shape;21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0994" y="-7580"/>
            <a:ext cx="1351005" cy="581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5" name="Google Shape;215;p20"/>
          <p:cNvGraphicFramePr/>
          <p:nvPr>
            <p:extLst>
              <p:ext uri="{D42A27DB-BD31-4B8C-83A1-F6EECF244321}">
                <p14:modId xmlns:p14="http://schemas.microsoft.com/office/powerpoint/2010/main" val="2088760836"/>
              </p:ext>
            </p:extLst>
          </p:nvPr>
        </p:nvGraphicFramePr>
        <p:xfrm>
          <a:off x="2656693" y="56460"/>
          <a:ext cx="6796200" cy="674507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83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ANNI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1°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2°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5°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25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COMUNI PRIMO BIENNIO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Lingua e letteratura italiana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Storia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Matematica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Lingua inglese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84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Seconda lingua comunitaria (FR – SP – TED)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integrate (FISICA)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integrate (CHIMICA)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integrate (SCIE. DELLA TERRA e BIO.)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Geografia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Informatica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Diritto ed Economia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Aziendale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Motorie e Sportive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Religione Cattolica o Attività alternative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625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DI INDIRIZZO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Informatica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Diritto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Aziendale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6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7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Politica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46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TOTALE ORE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Google Shape;22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08792" y="223774"/>
            <a:ext cx="1351005" cy="581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1"/>
          <p:cNvSpPr txBox="1"/>
          <p:nvPr/>
        </p:nvSpPr>
        <p:spPr>
          <a:xfrm>
            <a:off x="456799" y="2574920"/>
            <a:ext cx="2199894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lang="it-IT" sz="3500" b="1" i="0" u="none" strike="noStrike" cap="none" dirty="0">
                <a:solidFill>
                  <a:srgbClr val="FFFF00"/>
                </a:solidFill>
                <a:latin typeface="Open Sans"/>
                <a:ea typeface="Open Sans"/>
                <a:cs typeface="Open Sans"/>
                <a:sym typeface="Open Sans"/>
              </a:rPr>
              <a:t>QUADRO ORARIO SIA</a:t>
            </a:r>
            <a:endParaRPr sz="3500" b="1" i="0" u="none" strike="noStrike" cap="none" dirty="0">
              <a:solidFill>
                <a:srgbClr val="FFFF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22" name="Google Shape;222;p21"/>
          <p:cNvGraphicFramePr/>
          <p:nvPr>
            <p:extLst>
              <p:ext uri="{D42A27DB-BD31-4B8C-83A1-F6EECF244321}">
                <p14:modId xmlns:p14="http://schemas.microsoft.com/office/powerpoint/2010/main" val="2131774577"/>
              </p:ext>
            </p:extLst>
          </p:nvPr>
        </p:nvGraphicFramePr>
        <p:xfrm>
          <a:off x="2656693" y="-250"/>
          <a:ext cx="7544928" cy="685825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26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91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ANNI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1°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2°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5°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10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COMUNI PRIMO BIENNIO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Lingua e letteratura italiana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Storia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Matematica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Lingua inglese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Seconda lingua comunitaria (FR – SP – TED)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integrate (FISICA)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integrate (CHIMICA)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integrate (SCIE. della TERRA e BIOLOGIA)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Geografia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Informatica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Diritto ed Economia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Aziendale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Motorie e Sportive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Religione Cattolica o Attività alternative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910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DI INDIRIZZO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Informatica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Lab. Informatica compresenza ITP B016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Seconda lingua comunitaria (FR – SP – TED)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Diritto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Aziendale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7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Lab. Informatica compresenza ITP B016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Economia Politica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491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TOTALE ORE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0994" y="-7580"/>
            <a:ext cx="1351005" cy="581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2"/>
          <p:cNvSpPr txBox="1"/>
          <p:nvPr/>
        </p:nvSpPr>
        <p:spPr>
          <a:xfrm>
            <a:off x="456799" y="2574920"/>
            <a:ext cx="2199894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Arial"/>
              <a:buNone/>
            </a:pPr>
            <a:r>
              <a:rPr lang="it-IT" sz="3500" b="1" i="0" u="none" strike="noStrike" cap="none" dirty="0">
                <a:solidFill>
                  <a:srgbClr val="FFFF00"/>
                </a:solidFill>
                <a:latin typeface="Open Sans"/>
                <a:ea typeface="Open Sans"/>
                <a:cs typeface="Open Sans"/>
                <a:sym typeface="Open Sans"/>
              </a:rPr>
              <a:t>QUADRO ORARIO RIM</a:t>
            </a:r>
            <a:endParaRPr sz="3500" b="1" i="0" u="none" strike="noStrike" cap="none" dirty="0">
              <a:solidFill>
                <a:srgbClr val="FFFF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29" name="Google Shape;229;p22"/>
          <p:cNvGraphicFramePr/>
          <p:nvPr>
            <p:extLst>
              <p:ext uri="{D42A27DB-BD31-4B8C-83A1-F6EECF244321}">
                <p14:modId xmlns:p14="http://schemas.microsoft.com/office/powerpoint/2010/main" val="1765801090"/>
              </p:ext>
            </p:extLst>
          </p:nvPr>
        </p:nvGraphicFramePr>
        <p:xfrm>
          <a:off x="2787268" y="143217"/>
          <a:ext cx="7514973" cy="662114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21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872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ANNI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1°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2°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5°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72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COMUNI PRIMO BIENNIO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Lingua e letteratura italiana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Storia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Matematica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4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Lingua inglese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sym typeface="Open Sans"/>
                        </a:rPr>
                        <a:t>3/4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sym typeface="Open Sans"/>
                        </a:rPr>
                        <a:t>3/4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sym typeface="Open Sans"/>
                        </a:rPr>
                        <a:t>3/4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sym typeface="Open Sans"/>
                        </a:rPr>
                        <a:t>3/4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sym typeface="Open Sans"/>
                        </a:rPr>
                        <a:t>3/4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Seconda lingua comunitaria (FR – SP – TED)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Scienze integrate (FISICA)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integrate (CHIMICA)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integrate (SCIE. DELLA TERRA e BIO.)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Geografia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Informatica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Diritto ed Economia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Economia Aziendale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Scienze Motorie e Sportive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Religione Cattolica o Attività alternative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872">
                <a:tc grid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DISCIPLINE DI INDIRIZZO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Diritto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Relazioni Internazionali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Economia Aziendale e Geopolitica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5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5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solidFill>
                            <a:schemeClr val="tx1"/>
                          </a:solidFill>
                        </a:rPr>
                        <a:t>Tecnologie della Comunicazione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2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18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 dirty="0">
                          <a:solidFill>
                            <a:schemeClr val="tx1"/>
                          </a:solidFill>
                        </a:rPr>
                        <a:t>Terza lingua comunitaria (FR – SP )– TED)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06596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tx1"/>
                          </a:solidFill>
                        </a:rPr>
                        <a:t>TOTALE ORE</a:t>
                      </a:r>
                      <a:endParaRPr sz="1400" u="none" strike="noStrike" cap="none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32/33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32/33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32/33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32/33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 dirty="0">
                          <a:solidFill>
                            <a:schemeClr val="tx1"/>
                          </a:solidFill>
                        </a:rPr>
                        <a:t>32/33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50" marR="91450" marT="45725" marB="457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FA77D51-B156-D9F5-6CD1-5981DC7E91E6}"/>
              </a:ext>
            </a:extLst>
          </p:cNvPr>
          <p:cNvSpPr txBox="1"/>
          <p:nvPr/>
        </p:nvSpPr>
        <p:spPr>
          <a:xfrm>
            <a:off x="299720" y="270093"/>
            <a:ext cx="11592559" cy="60016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AFM «AMMINISTRAZIONE, FINANZA E MARKETING»</a:t>
            </a:r>
            <a:endParaRPr lang="it-IT" sz="2400" b="0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Sviluppa competenze nella gestione aziendale e nella lettura dei risultati aziendali, nella lettura di risultati aziendali e si focalizza su: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Strumenti della programmazione e del controllo di gestione, sistema delle rilevazioni aziendali, con il supporto di programmi di contabilità integrata e analisi dei risultati di gestione.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Funzioni di sistemi aziendali quali l’organizzazione, la pianificazione, la programmazione, l’amministrazione, la finanza e il controllo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Sviluppa la padronanza della normativa civilistica e fiscale, degli strumenti di marketing, dei prodotti assicurativo-finanziari, dell’economia sociale e la collaborazione alla gestione delle risorse umane.</a:t>
            </a:r>
          </a:p>
          <a:p>
            <a:pPr algn="l"/>
            <a:r>
              <a:rPr lang="it-IT" sz="2400" b="1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Le competenze tecniche e professionali sono integrate e sostenute dalle competenze informatiche e linguistiche. </a:t>
            </a:r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L'acquisizione di </a:t>
            </a:r>
            <a:r>
              <a:rPr lang="it-IT" sz="2400" b="1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competenze digitali </a:t>
            </a:r>
            <a:r>
              <a:rPr lang="it-IT" sz="24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consente alle studentesse e agli studenti di operare nel sistema informativo dell’azienda e di utilizzare le tecnologie e i software applicativi per la gestione integrata di amministrazione, finanza e marketing e per l'innovazione tecnologica ed organizzativa delle aziende.</a:t>
            </a:r>
          </a:p>
        </p:txBody>
      </p:sp>
    </p:spTree>
    <p:extLst>
      <p:ext uri="{BB962C8B-B14F-4D97-AF65-F5344CB8AC3E}">
        <p14:creationId xmlns:p14="http://schemas.microsoft.com/office/powerpoint/2010/main" val="108635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3292D5-53D6-CF32-31FF-F8FAC7293697}"/>
              </a:ext>
            </a:extLst>
          </p:cNvPr>
          <p:cNvSpPr txBox="1"/>
          <p:nvPr/>
        </p:nvSpPr>
        <p:spPr>
          <a:xfrm>
            <a:off x="822960" y="974447"/>
            <a:ext cx="10739120" cy="3970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SIA “Sistemi Informativi Aziendali</a:t>
            </a:r>
            <a:r>
              <a:rPr lang="it-IT" sz="36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” </a:t>
            </a:r>
          </a:p>
          <a:p>
            <a:pPr algn="ctr"/>
            <a:r>
              <a:rPr lang="it-IT" sz="3600" dirty="0">
                <a:solidFill>
                  <a:srgbClr val="19191A"/>
                </a:solidFill>
                <a:latin typeface="Calibri" panose="020F0502020204030204" pitchFamily="34" charset="0"/>
              </a:rPr>
              <a:t>Vengono </a:t>
            </a:r>
            <a:r>
              <a:rPr lang="it-IT" sz="36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sviluppate le </a:t>
            </a:r>
            <a:r>
              <a:rPr lang="it-IT" sz="3600" b="1" i="1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competenze relative alla gestione del sistema informativo aziendale</a:t>
            </a:r>
            <a:r>
              <a:rPr lang="it-IT" sz="36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, alla scelta e all’adattamento di software applicativi, alla realizzazione di nuove procedure, con particolare riguardo al sistema di archiviazione e comunicazione in rete e sicurezza informatica.</a:t>
            </a:r>
          </a:p>
        </p:txBody>
      </p:sp>
    </p:spTree>
    <p:extLst>
      <p:ext uri="{BB962C8B-B14F-4D97-AF65-F5344CB8AC3E}">
        <p14:creationId xmlns:p14="http://schemas.microsoft.com/office/powerpoint/2010/main" val="105331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710633-B943-4995-F946-3514CC28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331259"/>
            <a:ext cx="11033759" cy="4195481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it-IT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RIM</a:t>
            </a:r>
            <a:r>
              <a:rPr lang="it-IT" sz="3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- </a:t>
            </a:r>
            <a:r>
              <a:rPr lang="it-IT" sz="32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“Relazioni Internazionali per il Marketing” </a:t>
            </a:r>
          </a:p>
          <a:p>
            <a:pPr marL="0" indent="0" algn="ctr">
              <a:buNone/>
            </a:pPr>
            <a:r>
              <a:rPr lang="it-IT" sz="32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Si </a:t>
            </a:r>
            <a:r>
              <a:rPr lang="it-IT" sz="3200" dirty="0">
                <a:solidFill>
                  <a:srgbClr val="19191A"/>
                </a:solidFill>
                <a:latin typeface="Calibri" panose="020F0502020204030204" pitchFamily="34" charset="0"/>
              </a:rPr>
              <a:t>a</a:t>
            </a:r>
            <a:r>
              <a:rPr lang="it-IT" sz="32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pprofondiscono gli aspetti relativi alla gestione delle relazioni commerciali internazionali riguardanti differenti </a:t>
            </a:r>
          </a:p>
          <a:p>
            <a:pPr marL="0" indent="0" algn="ctr">
              <a:buNone/>
            </a:pPr>
            <a:r>
              <a:rPr lang="it-IT" sz="32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realtà geo-politiche e settoriali.</a:t>
            </a:r>
          </a:p>
          <a:p>
            <a:pPr marL="0" indent="0" algn="ctr">
              <a:buNone/>
            </a:pPr>
            <a:r>
              <a:rPr lang="it-IT" sz="32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Si raggiungono le competenze necessarie a livello culturale, linguistico e tecnico. </a:t>
            </a:r>
          </a:p>
          <a:p>
            <a:pPr marL="0" indent="0" algn="ctr">
              <a:buNone/>
            </a:pPr>
            <a:r>
              <a:rPr lang="it-IT" sz="3200" b="0" i="0" dirty="0">
                <a:solidFill>
                  <a:srgbClr val="19191A"/>
                </a:solidFill>
                <a:effectLst/>
                <a:latin typeface="Calibri" panose="020F0502020204030204" pitchFamily="34" charset="0"/>
              </a:rPr>
              <a:t>È previsto lo studio di una terza lingua.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8954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922</Words>
  <Application>Microsoft Office PowerPoint</Application>
  <PresentationFormat>Widescreen</PresentationFormat>
  <Paragraphs>339</Paragraphs>
  <Slides>10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Loredana Nitti</dc:creator>
  <cp:lastModifiedBy>Loredana Nitti</cp:lastModifiedBy>
  <cp:revision>4</cp:revision>
  <dcterms:created xsi:type="dcterms:W3CDTF">2023-01-10T20:27:24Z</dcterms:created>
  <dcterms:modified xsi:type="dcterms:W3CDTF">2023-01-10T20:45:55Z</dcterms:modified>
</cp:coreProperties>
</file>